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2"/>
  </p:notesMasterIdLst>
  <p:sldIdLst>
    <p:sldId id="256" r:id="rId5"/>
    <p:sldId id="453" r:id="rId6"/>
    <p:sldId id="442" r:id="rId7"/>
    <p:sldId id="361" r:id="rId8"/>
    <p:sldId id="383" r:id="rId9"/>
    <p:sldId id="409" r:id="rId10"/>
    <p:sldId id="446" r:id="rId11"/>
    <p:sldId id="386" r:id="rId12"/>
    <p:sldId id="447" r:id="rId13"/>
    <p:sldId id="448" r:id="rId14"/>
    <p:sldId id="449" r:id="rId15"/>
    <p:sldId id="450" r:id="rId16"/>
    <p:sldId id="451" r:id="rId17"/>
    <p:sldId id="455" r:id="rId18"/>
    <p:sldId id="454" r:id="rId19"/>
    <p:sldId id="456" r:id="rId20"/>
    <p:sldId id="452" r:id="rId21"/>
  </p:sldIdLst>
  <p:sldSz cx="9906000" cy="6858000" type="A4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C28539-678A-444B-B6E0-A4AAAB7A6E5A}">
          <p14:sldIdLst>
            <p14:sldId id="256"/>
            <p14:sldId id="453"/>
            <p14:sldId id="442"/>
            <p14:sldId id="361"/>
            <p14:sldId id="383"/>
            <p14:sldId id="409"/>
            <p14:sldId id="446"/>
            <p14:sldId id="386"/>
            <p14:sldId id="447"/>
            <p14:sldId id="448"/>
            <p14:sldId id="449"/>
            <p14:sldId id="450"/>
            <p14:sldId id="451"/>
            <p14:sldId id="455"/>
            <p14:sldId id="454"/>
            <p14:sldId id="456"/>
            <p14:sldId id="4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9A"/>
    <a:srgbClr val="1F4E89"/>
    <a:srgbClr val="36648B"/>
    <a:srgbClr val="9FB6CD"/>
    <a:srgbClr val="4F94CD"/>
    <a:srgbClr val="5CACEE"/>
    <a:srgbClr val="607B8B"/>
    <a:srgbClr val="33A1C9"/>
    <a:srgbClr val="EB0000"/>
    <a:srgbClr val="E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A8B1C1-AD4A-BF88-10AE-6DC2FB2AC2FD}" v="19" dt="2019-04-25T20:16:08.695"/>
    <p1510:client id="{A8806990-F97B-4C7C-95D5-2F5EA0B15C46}" v="1" dt="2019-04-25T22:08:57.746"/>
    <p1510:client id="{43390F49-B0FE-3FF7-E45A-E22B3765D298}" v="2" dt="2019-04-26T04:02:21.584"/>
    <p1510:client id="{5CA4A654-12B9-508F-D5FD-D5E1399CBCA7}" v="5" dt="2019-04-26T02:56:43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2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Ennis" userId="S::stephen.ennis@edu.sait.ca::c435e6f3-e0cd-4ca4-91fc-34b892f6f546" providerId="AD" clId="Web-{EA78352B-EF4D-4F60-8769-E1AD92000184}"/>
    <pc:docChg chg="modSld">
      <pc:chgData name="Stephen Ennis" userId="S::stephen.ennis@edu.sait.ca::c435e6f3-e0cd-4ca4-91fc-34b892f6f546" providerId="AD" clId="Web-{EA78352B-EF4D-4F60-8769-E1AD92000184}" dt="2019-04-26T05:09:58.574" v="565" actId="20577"/>
      <pc:docMkLst>
        <pc:docMk/>
      </pc:docMkLst>
      <pc:sldChg chg="modSp">
        <pc:chgData name="Stephen Ennis" userId="S::stephen.ennis@edu.sait.ca::c435e6f3-e0cd-4ca4-91fc-34b892f6f546" providerId="AD" clId="Web-{EA78352B-EF4D-4F60-8769-E1AD92000184}" dt="2019-04-26T05:09:58.574" v="564" actId="20577"/>
        <pc:sldMkLst>
          <pc:docMk/>
          <pc:sldMk cId="1797746650" sldId="456"/>
        </pc:sldMkLst>
        <pc:spChg chg="mod">
          <ac:chgData name="Stephen Ennis" userId="S::stephen.ennis@edu.sait.ca::c435e6f3-e0cd-4ca4-91fc-34b892f6f546" providerId="AD" clId="Web-{EA78352B-EF4D-4F60-8769-E1AD92000184}" dt="2019-04-26T05:09:58.574" v="564" actId="20577"/>
          <ac:spMkLst>
            <pc:docMk/>
            <pc:sldMk cId="1797746650" sldId="456"/>
            <ac:spMk id="187" creationId="{75EBFD57-88AF-4E82-B960-5CD437E07420}"/>
          </ac:spMkLst>
        </pc:spChg>
      </pc:sldChg>
    </pc:docChg>
  </pc:docChgLst>
  <pc:docChgLst>
    <pc:chgData name="Aliasghar Familsamavati" userId="S::aliasghar.familsamavati@edu.sait.ca::18722de6-9889-41aa-8c9b-35e6b586538c" providerId="AD" clId="Web-{D002BAB7-B9A6-516A-2E34-17E8C2F12835}"/>
    <pc:docChg chg="modSld">
      <pc:chgData name="Aliasghar Familsamavati" userId="S::aliasghar.familsamavati@edu.sait.ca::18722de6-9889-41aa-8c9b-35e6b586538c" providerId="AD" clId="Web-{D002BAB7-B9A6-516A-2E34-17E8C2F12835}" dt="2019-04-26T03:12:32.553" v="16" actId="20577"/>
      <pc:docMkLst>
        <pc:docMk/>
      </pc:docMkLst>
      <pc:sldChg chg="modSp">
        <pc:chgData name="Aliasghar Familsamavati" userId="S::aliasghar.familsamavati@edu.sait.ca::18722de6-9889-41aa-8c9b-35e6b586538c" providerId="AD" clId="Web-{D002BAB7-B9A6-516A-2E34-17E8C2F12835}" dt="2019-04-26T03:12:32.553" v="16" actId="20577"/>
        <pc:sldMkLst>
          <pc:docMk/>
          <pc:sldMk cId="3802118344" sldId="450"/>
        </pc:sldMkLst>
        <pc:spChg chg="mod">
          <ac:chgData name="Aliasghar Familsamavati" userId="S::aliasghar.familsamavati@edu.sait.ca::18722de6-9889-41aa-8c9b-35e6b586538c" providerId="AD" clId="Web-{D002BAB7-B9A6-516A-2E34-17E8C2F12835}" dt="2019-04-26T03:12:32.553" v="16" actId="20577"/>
          <ac:spMkLst>
            <pc:docMk/>
            <pc:sldMk cId="3802118344" sldId="450"/>
            <ac:spMk id="32" creationId="{00000000-0000-0000-0000-000000000000}"/>
          </ac:spMkLst>
        </pc:spChg>
      </pc:sldChg>
      <pc:sldChg chg="modSp">
        <pc:chgData name="Aliasghar Familsamavati" userId="S::aliasghar.familsamavati@edu.sait.ca::18722de6-9889-41aa-8c9b-35e6b586538c" providerId="AD" clId="Web-{D002BAB7-B9A6-516A-2E34-17E8C2F12835}" dt="2019-04-26T03:11:08.365" v="7" actId="14100"/>
        <pc:sldMkLst>
          <pc:docMk/>
          <pc:sldMk cId="1797746650" sldId="456"/>
        </pc:sldMkLst>
        <pc:spChg chg="mod">
          <ac:chgData name="Aliasghar Familsamavati" userId="S::aliasghar.familsamavati@edu.sait.ca::18722de6-9889-41aa-8c9b-35e6b586538c" providerId="AD" clId="Web-{D002BAB7-B9A6-516A-2E34-17E8C2F12835}" dt="2019-04-26T03:11:08.365" v="7" actId="14100"/>
          <ac:spMkLst>
            <pc:docMk/>
            <pc:sldMk cId="1797746650" sldId="456"/>
            <ac:spMk id="187" creationId="{75EBFD57-88AF-4E82-B960-5CD437E07420}"/>
          </ac:spMkLst>
        </pc:spChg>
      </pc:sldChg>
    </pc:docChg>
  </pc:docChgLst>
  <pc:docChgLst>
    <pc:chgData name="Matthew Band" userId="S::matthew.band@edu.sait.ca::7c982bf2-b602-403c-8aff-d6e2e0b104cb" providerId="AD" clId="Web-{923CD6A9-AA37-3D28-4F7A-595E1081DBF7}"/>
    <pc:docChg chg="modSld">
      <pc:chgData name="Matthew Band" userId="S::matthew.band@edu.sait.ca::7c982bf2-b602-403c-8aff-d6e2e0b104cb" providerId="AD" clId="Web-{923CD6A9-AA37-3D28-4F7A-595E1081DBF7}" dt="2019-04-26T06:08:28.509" v="13" actId="1076"/>
      <pc:docMkLst>
        <pc:docMk/>
      </pc:docMkLst>
      <pc:sldChg chg="modSp">
        <pc:chgData name="Matthew Band" userId="S::matthew.band@edu.sait.ca::7c982bf2-b602-403c-8aff-d6e2e0b104cb" providerId="AD" clId="Web-{923CD6A9-AA37-3D28-4F7A-595E1081DBF7}" dt="2019-04-26T06:08:28.509" v="13" actId="1076"/>
        <pc:sldMkLst>
          <pc:docMk/>
          <pc:sldMk cId="1797746650" sldId="456"/>
        </pc:sldMkLst>
        <pc:spChg chg="mod">
          <ac:chgData name="Matthew Band" userId="S::matthew.band@edu.sait.ca::7c982bf2-b602-403c-8aff-d6e2e0b104cb" providerId="AD" clId="Web-{923CD6A9-AA37-3D28-4F7A-595E1081DBF7}" dt="2019-04-26T06:08:28.493" v="12" actId="1076"/>
          <ac:spMkLst>
            <pc:docMk/>
            <pc:sldMk cId="1797746650" sldId="456"/>
            <ac:spMk id="3" creationId="{00000000-0000-0000-0000-000000000000}"/>
          </ac:spMkLst>
        </pc:spChg>
        <pc:spChg chg="mod">
          <ac:chgData name="Matthew Band" userId="S::matthew.band@edu.sait.ca::7c982bf2-b602-403c-8aff-d6e2e0b104cb" providerId="AD" clId="Web-{923CD6A9-AA37-3D28-4F7A-595E1081DBF7}" dt="2019-04-26T06:08:05.290" v="11" actId="14100"/>
          <ac:spMkLst>
            <pc:docMk/>
            <pc:sldMk cId="1797746650" sldId="456"/>
            <ac:spMk id="187" creationId="{75EBFD57-88AF-4E82-B960-5CD437E07420}"/>
          </ac:spMkLst>
        </pc:spChg>
        <pc:grpChg chg="mod">
          <ac:chgData name="Matthew Band" userId="S::matthew.band@edu.sait.ca::7c982bf2-b602-403c-8aff-d6e2e0b104cb" providerId="AD" clId="Web-{923CD6A9-AA37-3D28-4F7A-595E1081DBF7}" dt="2019-04-26T06:08:28.509" v="13" actId="1076"/>
          <ac:grpSpMkLst>
            <pc:docMk/>
            <pc:sldMk cId="1797746650" sldId="456"/>
            <ac:grpSpMk id="5" creationId="{00000000-0000-0000-0000-000000000000}"/>
          </ac:grpSpMkLst>
        </pc:grpChg>
      </pc:sldChg>
    </pc:docChg>
  </pc:docChgLst>
  <pc:docChgLst>
    <pc:chgData name="Aliasghar Familsamavati" userId="S::aliasghar.familsamavati@edu.sait.ca::18722de6-9889-41aa-8c9b-35e6b586538c" providerId="AD" clId="Web-{5CA4A654-12B9-508F-D5FD-D5E1399CBCA7}"/>
    <pc:docChg chg="modSld">
      <pc:chgData name="Aliasghar Familsamavati" userId="S::aliasghar.familsamavati@edu.sait.ca::18722de6-9889-41aa-8c9b-35e6b586538c" providerId="AD" clId="Web-{5CA4A654-12B9-508F-D5FD-D5E1399CBCA7}" dt="2019-04-26T03:08:24.143" v="269" actId="20577"/>
      <pc:docMkLst>
        <pc:docMk/>
      </pc:docMkLst>
      <pc:sldChg chg="addSp delSp modSp">
        <pc:chgData name="Aliasghar Familsamavati" userId="S::aliasghar.familsamavati@edu.sait.ca::18722de6-9889-41aa-8c9b-35e6b586538c" providerId="AD" clId="Web-{5CA4A654-12B9-508F-D5FD-D5E1399CBCA7}" dt="2019-04-26T02:56:47.344" v="13"/>
        <pc:sldMkLst>
          <pc:docMk/>
          <pc:sldMk cId="1237718792" sldId="449"/>
        </pc:sldMkLst>
        <pc:picChg chg="add del mod">
          <ac:chgData name="Aliasghar Familsamavati" userId="S::aliasghar.familsamavati@edu.sait.ca::18722de6-9889-41aa-8c9b-35e6b586538c" providerId="AD" clId="Web-{5CA4A654-12B9-508F-D5FD-D5E1399CBCA7}" dt="2019-04-26T02:56:47.344" v="13"/>
          <ac:picMkLst>
            <pc:docMk/>
            <pc:sldMk cId="1237718792" sldId="449"/>
            <ac:picMk id="2" creationId="{DE708D3D-4031-4180-95CF-061909368009}"/>
          </ac:picMkLst>
        </pc:picChg>
        <pc:picChg chg="mod">
          <ac:chgData name="Aliasghar Familsamavati" userId="S::aliasghar.familsamavati@edu.sait.ca::18722de6-9889-41aa-8c9b-35e6b586538c" providerId="AD" clId="Web-{5CA4A654-12B9-508F-D5FD-D5E1399CBCA7}" dt="2019-04-26T02:56:43.016" v="12" actId="1076"/>
          <ac:picMkLst>
            <pc:docMk/>
            <pc:sldMk cId="1237718792" sldId="449"/>
            <ac:picMk id="5" creationId="{3A2FA1EA-6385-42D4-9AAE-2493133B5ED1}"/>
          </ac:picMkLst>
        </pc:picChg>
        <pc:picChg chg="del">
          <ac:chgData name="Aliasghar Familsamavati" userId="S::aliasghar.familsamavati@edu.sait.ca::18722de6-9889-41aa-8c9b-35e6b586538c" providerId="AD" clId="Web-{5CA4A654-12B9-508F-D5FD-D5E1399CBCA7}" dt="2019-04-26T02:54:38.297" v="0"/>
          <ac:picMkLst>
            <pc:docMk/>
            <pc:sldMk cId="1237718792" sldId="449"/>
            <ac:picMk id="41" creationId="{00000000-0000-0000-0000-000000000000}"/>
          </ac:picMkLst>
        </pc:picChg>
      </pc:sldChg>
      <pc:sldChg chg="modSp">
        <pc:chgData name="Aliasghar Familsamavati" userId="S::aliasghar.familsamavati@edu.sait.ca::18722de6-9889-41aa-8c9b-35e6b586538c" providerId="AD" clId="Web-{5CA4A654-12B9-508F-D5FD-D5E1399CBCA7}" dt="2019-04-26T03:08:21.611" v="267" actId="20577"/>
        <pc:sldMkLst>
          <pc:docMk/>
          <pc:sldMk cId="1797746650" sldId="456"/>
        </pc:sldMkLst>
        <pc:spChg chg="mod">
          <ac:chgData name="Aliasghar Familsamavati" userId="S::aliasghar.familsamavati@edu.sait.ca::18722de6-9889-41aa-8c9b-35e6b586538c" providerId="AD" clId="Web-{5CA4A654-12B9-508F-D5FD-D5E1399CBCA7}" dt="2019-04-26T03:08:21.611" v="267" actId="20577"/>
          <ac:spMkLst>
            <pc:docMk/>
            <pc:sldMk cId="1797746650" sldId="456"/>
            <ac:spMk id="187" creationId="{75EBFD57-88AF-4E82-B960-5CD437E07420}"/>
          </ac:spMkLst>
        </pc:spChg>
      </pc:sldChg>
    </pc:docChg>
  </pc:docChgLst>
  <pc:docChgLst>
    <pc:chgData name="Aliasghar Familsamavati" userId="S::aliasghar.familsamavati@edu.sait.ca::18722de6-9889-41aa-8c9b-35e6b586538c" providerId="AD" clId="Web-{43390F49-B0FE-3FF7-E45A-E22B3765D298}"/>
    <pc:docChg chg="modSld">
      <pc:chgData name="Aliasghar Familsamavati" userId="S::aliasghar.familsamavati@edu.sait.ca::18722de6-9889-41aa-8c9b-35e6b586538c" providerId="AD" clId="Web-{43390F49-B0FE-3FF7-E45A-E22B3765D298}" dt="2019-04-26T04:02:21.584" v="1" actId="20577"/>
      <pc:docMkLst>
        <pc:docMk/>
      </pc:docMkLst>
      <pc:sldChg chg="modSp">
        <pc:chgData name="Aliasghar Familsamavati" userId="S::aliasghar.familsamavati@edu.sait.ca::18722de6-9889-41aa-8c9b-35e6b586538c" providerId="AD" clId="Web-{43390F49-B0FE-3FF7-E45A-E22B3765D298}" dt="2019-04-26T03:45:01.500" v="0" actId="1076"/>
        <pc:sldMkLst>
          <pc:docMk/>
          <pc:sldMk cId="1241773938" sldId="447"/>
        </pc:sldMkLst>
        <pc:spChg chg="mod">
          <ac:chgData name="Aliasghar Familsamavati" userId="S::aliasghar.familsamavati@edu.sait.ca::18722de6-9889-41aa-8c9b-35e6b586538c" providerId="AD" clId="Web-{43390F49-B0FE-3FF7-E45A-E22B3765D298}" dt="2019-04-26T03:45:01.500" v="0" actId="1076"/>
          <ac:spMkLst>
            <pc:docMk/>
            <pc:sldMk cId="1241773938" sldId="447"/>
            <ac:spMk id="32" creationId="{00000000-0000-0000-0000-000000000000}"/>
          </ac:spMkLst>
        </pc:spChg>
      </pc:sldChg>
      <pc:sldChg chg="modSp">
        <pc:chgData name="Aliasghar Familsamavati" userId="S::aliasghar.familsamavati@edu.sait.ca::18722de6-9889-41aa-8c9b-35e6b586538c" providerId="AD" clId="Web-{43390F49-B0FE-3FF7-E45A-E22B3765D298}" dt="2019-04-26T04:02:21.584" v="1" actId="20577"/>
        <pc:sldMkLst>
          <pc:docMk/>
          <pc:sldMk cId="3802118344" sldId="450"/>
        </pc:sldMkLst>
        <pc:spChg chg="mod">
          <ac:chgData name="Aliasghar Familsamavati" userId="S::aliasghar.familsamavati@edu.sait.ca::18722de6-9889-41aa-8c9b-35e6b586538c" providerId="AD" clId="Web-{43390F49-B0FE-3FF7-E45A-E22B3765D298}" dt="2019-04-26T04:02:21.584" v="1" actId="20577"/>
          <ac:spMkLst>
            <pc:docMk/>
            <pc:sldMk cId="3802118344" sldId="450"/>
            <ac:spMk id="3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780A9-4901-4411-9D01-8968EE15B91D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68445-B967-468F-9A07-AEC2106B4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52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768445-B967-468F-9A07-AEC2106B4C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54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 demands a lot of effort</a:t>
            </a:r>
            <a:r>
              <a:rPr lang="en-US" baseline="0"/>
              <a:t> to reach this point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D6D92-EE61-4D06-9AA8-8A527C2DC9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02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D6D92-EE61-4D06-9AA8-8A527C2DC9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00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D6D92-EE61-4D06-9AA8-8A527C2DC9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56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D6D92-EE61-4D06-9AA8-8A527C2DC9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45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D6D92-EE61-4D06-9AA8-8A527C2DC9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14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  <a:t>02/05/2019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0334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  <a:t>02/05/2019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2087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  <a:t>02/05/2019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2652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  <a:t>02/05/2019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4421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  <a:t>02/05/2019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0561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  <a:t>02/05/2019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2169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  <a:t>02/05/2019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4514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  <a:t>02/05/2019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8206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  <a:t>02/05/2019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440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  <a:t>02/05/2019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2385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  <a:t>02/05/2019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8804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8899525" y="99618"/>
            <a:ext cx="498475" cy="469468"/>
            <a:chOff x="11481479" y="175818"/>
            <a:chExt cx="499653" cy="469468"/>
          </a:xfrm>
        </p:grpSpPr>
        <p:sp>
          <p:nvSpPr>
            <p:cNvPr id="8" name="Oval 7"/>
            <p:cNvSpPr>
              <a:spLocks/>
            </p:cNvSpPr>
            <p:nvPr/>
          </p:nvSpPr>
          <p:spPr>
            <a:xfrm>
              <a:off x="11481479" y="267286"/>
              <a:ext cx="377585" cy="3780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317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1826332" y="175818"/>
              <a:ext cx="154800" cy="1548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</p:spTree>
    <p:extLst>
      <p:ext uri="{BB962C8B-B14F-4D97-AF65-F5344CB8AC3E}">
        <p14:creationId xmlns:p14="http://schemas.microsoft.com/office/powerpoint/2010/main" val="1239394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7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emf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VDSLVF9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pp.powerbi.com/groups/47c3764e-3310-4dc7-9b6d-a7f764c8acfd/dashboards/07e0bc34-e901-4599-b1fb-3e9138f5349d?ctid=f52f2183-9f67-4ad2-b656-6f754fe196cb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-54933"/>
            <a:ext cx="9906000" cy="6974490"/>
            <a:chOff x="-1588" y="0"/>
            <a:chExt cx="12193588" cy="7018420"/>
          </a:xfrm>
        </p:grpSpPr>
        <p:sp>
          <p:nvSpPr>
            <p:cNvPr id="4" name="Rectangle 3"/>
            <p:cNvSpPr/>
            <p:nvPr/>
          </p:nvSpPr>
          <p:spPr>
            <a:xfrm>
              <a:off x="0" y="4752134"/>
              <a:ext cx="12192000" cy="226628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-1588" y="0"/>
              <a:ext cx="12193587" cy="6858000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0152" y="886527"/>
            <a:ext cx="9710671" cy="4292739"/>
            <a:chOff x="-1588" y="6351"/>
            <a:chExt cx="12198351" cy="4738687"/>
          </a:xfrm>
          <a:solidFill>
            <a:schemeClr val="bg1">
              <a:lumMod val="50000"/>
            </a:schemeClr>
          </a:solidFill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>
              <a:off x="-1588" y="1303338"/>
              <a:ext cx="107950" cy="104775"/>
            </a:xfrm>
            <a:custGeom>
              <a:avLst/>
              <a:gdLst>
                <a:gd name="T0" fmla="*/ 26 w 26"/>
                <a:gd name="T1" fmla="*/ 12 h 25"/>
                <a:gd name="T2" fmla="*/ 13 w 26"/>
                <a:gd name="T3" fmla="*/ 0 h 25"/>
                <a:gd name="T4" fmla="*/ 0 w 26"/>
                <a:gd name="T5" fmla="*/ 12 h 25"/>
                <a:gd name="T6" fmla="*/ 13 w 26"/>
                <a:gd name="T7" fmla="*/ 25 h 25"/>
                <a:gd name="T8" fmla="*/ 26 w 26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19" y="12"/>
                    <a:pt x="13" y="7"/>
                    <a:pt x="13" y="0"/>
                  </a:cubicBezTo>
                  <a:cubicBezTo>
                    <a:pt x="13" y="7"/>
                    <a:pt x="7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ubicBezTo>
                    <a:pt x="13" y="18"/>
                    <a:pt x="19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3019425" y="750888"/>
              <a:ext cx="128588" cy="128588"/>
            </a:xfrm>
            <a:custGeom>
              <a:avLst/>
              <a:gdLst>
                <a:gd name="T0" fmla="*/ 31 w 31"/>
                <a:gd name="T1" fmla="*/ 15 h 31"/>
                <a:gd name="T2" fmla="*/ 15 w 31"/>
                <a:gd name="T3" fmla="*/ 0 h 31"/>
                <a:gd name="T4" fmla="*/ 0 w 31"/>
                <a:gd name="T5" fmla="*/ 15 h 31"/>
                <a:gd name="T6" fmla="*/ 15 w 31"/>
                <a:gd name="T7" fmla="*/ 31 h 31"/>
                <a:gd name="T8" fmla="*/ 31 w 31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1" y="15"/>
                  </a:moveTo>
                  <a:cubicBezTo>
                    <a:pt x="22" y="15"/>
                    <a:pt x="15" y="9"/>
                    <a:pt x="15" y="0"/>
                  </a:cubicBezTo>
                  <a:cubicBezTo>
                    <a:pt x="15" y="9"/>
                    <a:pt x="9" y="15"/>
                    <a:pt x="0" y="15"/>
                  </a:cubicBezTo>
                  <a:cubicBezTo>
                    <a:pt x="9" y="15"/>
                    <a:pt x="15" y="22"/>
                    <a:pt x="15" y="31"/>
                  </a:cubicBezTo>
                  <a:cubicBezTo>
                    <a:pt x="15" y="22"/>
                    <a:pt x="22" y="1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1411288" y="1998663"/>
              <a:ext cx="71438" cy="71438"/>
            </a:xfrm>
            <a:custGeom>
              <a:avLst/>
              <a:gdLst>
                <a:gd name="T0" fmla="*/ 17 w 17"/>
                <a:gd name="T1" fmla="*/ 8 h 17"/>
                <a:gd name="T2" fmla="*/ 9 w 17"/>
                <a:gd name="T3" fmla="*/ 0 h 17"/>
                <a:gd name="T4" fmla="*/ 0 w 17"/>
                <a:gd name="T5" fmla="*/ 8 h 17"/>
                <a:gd name="T6" fmla="*/ 9 w 17"/>
                <a:gd name="T7" fmla="*/ 17 h 17"/>
                <a:gd name="T8" fmla="*/ 17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8"/>
                  </a:moveTo>
                  <a:cubicBezTo>
                    <a:pt x="12" y="8"/>
                    <a:pt x="9" y="4"/>
                    <a:pt x="9" y="0"/>
                  </a:cubicBezTo>
                  <a:cubicBezTo>
                    <a:pt x="9" y="4"/>
                    <a:pt x="5" y="8"/>
                    <a:pt x="0" y="8"/>
                  </a:cubicBezTo>
                  <a:cubicBezTo>
                    <a:pt x="5" y="8"/>
                    <a:pt x="9" y="12"/>
                    <a:pt x="9" y="17"/>
                  </a:cubicBezTo>
                  <a:cubicBezTo>
                    <a:pt x="9" y="12"/>
                    <a:pt x="1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Oval 8"/>
            <p:cNvSpPr>
              <a:spLocks noChangeArrowheads="1"/>
            </p:cNvSpPr>
            <p:nvPr/>
          </p:nvSpPr>
          <p:spPr bwMode="auto">
            <a:xfrm>
              <a:off x="6035675" y="633413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3829050" y="251936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Oval 10"/>
            <p:cNvSpPr>
              <a:spLocks noChangeArrowheads="1"/>
            </p:cNvSpPr>
            <p:nvPr/>
          </p:nvSpPr>
          <p:spPr bwMode="auto">
            <a:xfrm>
              <a:off x="1619250" y="863601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4481513" y="566738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Oval 12"/>
            <p:cNvSpPr>
              <a:spLocks noChangeArrowheads="1"/>
            </p:cNvSpPr>
            <p:nvPr/>
          </p:nvSpPr>
          <p:spPr bwMode="auto">
            <a:xfrm>
              <a:off x="5332413" y="1412876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Oval 13"/>
            <p:cNvSpPr>
              <a:spLocks noChangeArrowheads="1"/>
            </p:cNvSpPr>
            <p:nvPr/>
          </p:nvSpPr>
          <p:spPr bwMode="auto">
            <a:xfrm>
              <a:off x="5321300" y="1174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Oval 14"/>
            <p:cNvSpPr>
              <a:spLocks noChangeArrowheads="1"/>
            </p:cNvSpPr>
            <p:nvPr/>
          </p:nvSpPr>
          <p:spPr bwMode="auto">
            <a:xfrm>
              <a:off x="2312988" y="35877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Oval 15"/>
            <p:cNvSpPr>
              <a:spLocks noChangeArrowheads="1"/>
            </p:cNvSpPr>
            <p:nvPr/>
          </p:nvSpPr>
          <p:spPr bwMode="auto">
            <a:xfrm>
              <a:off x="668338" y="6556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Oval 16"/>
            <p:cNvSpPr>
              <a:spLocks noChangeArrowheads="1"/>
            </p:cNvSpPr>
            <p:nvPr/>
          </p:nvSpPr>
          <p:spPr bwMode="auto">
            <a:xfrm>
              <a:off x="6488113" y="15668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Oval 17"/>
            <p:cNvSpPr>
              <a:spLocks noChangeArrowheads="1"/>
            </p:cNvSpPr>
            <p:nvPr/>
          </p:nvSpPr>
          <p:spPr bwMode="auto">
            <a:xfrm>
              <a:off x="7480300" y="35083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Oval 18"/>
            <p:cNvSpPr>
              <a:spLocks noChangeArrowheads="1"/>
            </p:cNvSpPr>
            <p:nvPr/>
          </p:nvSpPr>
          <p:spPr bwMode="auto">
            <a:xfrm>
              <a:off x="3954463" y="15367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Oval 19"/>
            <p:cNvSpPr>
              <a:spLocks noChangeArrowheads="1"/>
            </p:cNvSpPr>
            <p:nvPr/>
          </p:nvSpPr>
          <p:spPr bwMode="auto">
            <a:xfrm>
              <a:off x="3849688" y="10636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Oval 20"/>
            <p:cNvSpPr>
              <a:spLocks noChangeArrowheads="1"/>
            </p:cNvSpPr>
            <p:nvPr/>
          </p:nvSpPr>
          <p:spPr bwMode="auto">
            <a:xfrm>
              <a:off x="2192338" y="1228726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Oval 21"/>
            <p:cNvSpPr>
              <a:spLocks noChangeArrowheads="1"/>
            </p:cNvSpPr>
            <p:nvPr/>
          </p:nvSpPr>
          <p:spPr bwMode="auto">
            <a:xfrm>
              <a:off x="534988" y="269398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Oval 22"/>
            <p:cNvSpPr>
              <a:spLocks noChangeArrowheads="1"/>
            </p:cNvSpPr>
            <p:nvPr/>
          </p:nvSpPr>
          <p:spPr bwMode="auto">
            <a:xfrm>
              <a:off x="2724150" y="23987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Oval 23"/>
            <p:cNvSpPr>
              <a:spLocks noChangeArrowheads="1"/>
            </p:cNvSpPr>
            <p:nvPr/>
          </p:nvSpPr>
          <p:spPr bwMode="auto">
            <a:xfrm>
              <a:off x="5668963" y="24066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4" name="Oval 24"/>
            <p:cNvSpPr>
              <a:spLocks noChangeArrowheads="1"/>
            </p:cNvSpPr>
            <p:nvPr/>
          </p:nvSpPr>
          <p:spPr bwMode="auto">
            <a:xfrm>
              <a:off x="6027738" y="275590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5" name="Oval 25"/>
            <p:cNvSpPr>
              <a:spLocks noChangeArrowheads="1"/>
            </p:cNvSpPr>
            <p:nvPr/>
          </p:nvSpPr>
          <p:spPr bwMode="auto">
            <a:xfrm>
              <a:off x="876300" y="4162426"/>
              <a:ext cx="15875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Oval 26"/>
            <p:cNvSpPr>
              <a:spLocks noChangeArrowheads="1"/>
            </p:cNvSpPr>
            <p:nvPr/>
          </p:nvSpPr>
          <p:spPr bwMode="auto">
            <a:xfrm>
              <a:off x="1195388" y="4575176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7" name="Oval 27"/>
            <p:cNvSpPr>
              <a:spLocks noChangeArrowheads="1"/>
            </p:cNvSpPr>
            <p:nvPr/>
          </p:nvSpPr>
          <p:spPr bwMode="auto">
            <a:xfrm>
              <a:off x="534988" y="435768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Oval 28"/>
            <p:cNvSpPr>
              <a:spLocks noChangeArrowheads="1"/>
            </p:cNvSpPr>
            <p:nvPr/>
          </p:nvSpPr>
          <p:spPr bwMode="auto">
            <a:xfrm>
              <a:off x="688975" y="458311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Oval 29"/>
            <p:cNvSpPr>
              <a:spLocks noChangeArrowheads="1"/>
            </p:cNvSpPr>
            <p:nvPr/>
          </p:nvSpPr>
          <p:spPr bwMode="auto">
            <a:xfrm>
              <a:off x="3073400" y="3243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Oval 30"/>
            <p:cNvSpPr>
              <a:spLocks noChangeArrowheads="1"/>
            </p:cNvSpPr>
            <p:nvPr/>
          </p:nvSpPr>
          <p:spPr bwMode="auto">
            <a:xfrm>
              <a:off x="4864100" y="3068638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Oval 31"/>
            <p:cNvSpPr>
              <a:spLocks noChangeArrowheads="1"/>
            </p:cNvSpPr>
            <p:nvPr/>
          </p:nvSpPr>
          <p:spPr bwMode="auto">
            <a:xfrm>
              <a:off x="6994525" y="4146551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Oval 32"/>
            <p:cNvSpPr>
              <a:spLocks noChangeArrowheads="1"/>
            </p:cNvSpPr>
            <p:nvPr/>
          </p:nvSpPr>
          <p:spPr bwMode="auto">
            <a:xfrm>
              <a:off x="1755775" y="3556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Oval 33"/>
            <p:cNvSpPr>
              <a:spLocks noChangeArrowheads="1"/>
            </p:cNvSpPr>
            <p:nvPr/>
          </p:nvSpPr>
          <p:spPr bwMode="auto">
            <a:xfrm>
              <a:off x="2200275" y="635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Oval 34"/>
            <p:cNvSpPr>
              <a:spLocks noChangeArrowheads="1"/>
            </p:cNvSpPr>
            <p:nvPr/>
          </p:nvSpPr>
          <p:spPr bwMode="auto">
            <a:xfrm>
              <a:off x="2878138" y="160338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35"/>
            <p:cNvSpPr>
              <a:spLocks/>
            </p:cNvSpPr>
            <p:nvPr/>
          </p:nvSpPr>
          <p:spPr bwMode="auto">
            <a:xfrm>
              <a:off x="10439400" y="517526"/>
              <a:ext cx="69850" cy="58738"/>
            </a:xfrm>
            <a:custGeom>
              <a:avLst/>
              <a:gdLst>
                <a:gd name="T0" fmla="*/ 17 w 17"/>
                <a:gd name="T1" fmla="*/ 7 h 14"/>
                <a:gd name="T2" fmla="*/ 9 w 17"/>
                <a:gd name="T3" fmla="*/ 0 h 14"/>
                <a:gd name="T4" fmla="*/ 0 w 17"/>
                <a:gd name="T5" fmla="*/ 7 h 14"/>
                <a:gd name="T6" fmla="*/ 9 w 17"/>
                <a:gd name="T7" fmla="*/ 14 h 14"/>
                <a:gd name="T8" fmla="*/ 17 w 17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7" y="7"/>
                  </a:moveTo>
                  <a:cubicBezTo>
                    <a:pt x="13" y="7"/>
                    <a:pt x="9" y="4"/>
                    <a:pt x="9" y="0"/>
                  </a:cubicBezTo>
                  <a:cubicBezTo>
                    <a:pt x="9" y="4"/>
                    <a:pt x="5" y="7"/>
                    <a:pt x="0" y="7"/>
                  </a:cubicBezTo>
                  <a:cubicBezTo>
                    <a:pt x="5" y="7"/>
                    <a:pt x="9" y="10"/>
                    <a:pt x="9" y="14"/>
                  </a:cubicBezTo>
                  <a:cubicBezTo>
                    <a:pt x="9" y="10"/>
                    <a:pt x="13" y="7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6" name="Freeform 36"/>
            <p:cNvSpPr>
              <a:spLocks/>
            </p:cNvSpPr>
            <p:nvPr/>
          </p:nvSpPr>
          <p:spPr bwMode="auto">
            <a:xfrm>
              <a:off x="11120438" y="1906588"/>
              <a:ext cx="90488" cy="92075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0 h 22"/>
                <a:gd name="T4" fmla="*/ 0 w 22"/>
                <a:gd name="T5" fmla="*/ 11 h 22"/>
                <a:gd name="T6" fmla="*/ 11 w 22"/>
                <a:gd name="T7" fmla="*/ 22 h 22"/>
                <a:gd name="T8" fmla="*/ 22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16" y="11"/>
                    <a:pt x="11" y="6"/>
                    <a:pt x="11" y="0"/>
                  </a:cubicBezTo>
                  <a:cubicBezTo>
                    <a:pt x="11" y="6"/>
                    <a:pt x="6" y="11"/>
                    <a:pt x="0" y="11"/>
                  </a:cubicBezTo>
                  <a:cubicBezTo>
                    <a:pt x="6" y="11"/>
                    <a:pt x="11" y="16"/>
                    <a:pt x="11" y="22"/>
                  </a:cubicBezTo>
                  <a:cubicBezTo>
                    <a:pt x="11" y="16"/>
                    <a:pt x="16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37"/>
            <p:cNvSpPr>
              <a:spLocks/>
            </p:cNvSpPr>
            <p:nvPr/>
          </p:nvSpPr>
          <p:spPr bwMode="auto">
            <a:xfrm>
              <a:off x="8050213" y="1985963"/>
              <a:ext cx="120650" cy="125413"/>
            </a:xfrm>
            <a:custGeom>
              <a:avLst/>
              <a:gdLst>
                <a:gd name="T0" fmla="*/ 29 w 29"/>
                <a:gd name="T1" fmla="*/ 15 h 30"/>
                <a:gd name="T2" fmla="*/ 14 w 29"/>
                <a:gd name="T3" fmla="*/ 0 h 30"/>
                <a:gd name="T4" fmla="*/ 0 w 29"/>
                <a:gd name="T5" fmla="*/ 15 h 30"/>
                <a:gd name="T6" fmla="*/ 14 w 29"/>
                <a:gd name="T7" fmla="*/ 30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1" y="15"/>
                    <a:pt x="14" y="8"/>
                    <a:pt x="14" y="0"/>
                  </a:cubicBezTo>
                  <a:cubicBezTo>
                    <a:pt x="14" y="8"/>
                    <a:pt x="8" y="15"/>
                    <a:pt x="0" y="15"/>
                  </a:cubicBezTo>
                  <a:cubicBezTo>
                    <a:pt x="8" y="15"/>
                    <a:pt x="14" y="21"/>
                    <a:pt x="14" y="30"/>
                  </a:cubicBezTo>
                  <a:cubicBezTo>
                    <a:pt x="14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Freeform 38"/>
            <p:cNvSpPr>
              <a:spLocks/>
            </p:cNvSpPr>
            <p:nvPr/>
          </p:nvSpPr>
          <p:spPr bwMode="auto">
            <a:xfrm>
              <a:off x="7310438" y="1054101"/>
              <a:ext cx="74613" cy="74613"/>
            </a:xfrm>
            <a:custGeom>
              <a:avLst/>
              <a:gdLst>
                <a:gd name="T0" fmla="*/ 18 w 18"/>
                <a:gd name="T1" fmla="*/ 9 h 18"/>
                <a:gd name="T2" fmla="*/ 9 w 18"/>
                <a:gd name="T3" fmla="*/ 0 h 18"/>
                <a:gd name="T4" fmla="*/ 0 w 18"/>
                <a:gd name="T5" fmla="*/ 9 h 18"/>
                <a:gd name="T6" fmla="*/ 9 w 18"/>
                <a:gd name="T7" fmla="*/ 18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3" y="9"/>
                    <a:pt x="9" y="5"/>
                    <a:pt x="9" y="0"/>
                  </a:cubicBezTo>
                  <a:cubicBezTo>
                    <a:pt x="9" y="5"/>
                    <a:pt x="5" y="9"/>
                    <a:pt x="0" y="9"/>
                  </a:cubicBezTo>
                  <a:cubicBezTo>
                    <a:pt x="5" y="9"/>
                    <a:pt x="9" y="13"/>
                    <a:pt x="9" y="18"/>
                  </a:cubicBezTo>
                  <a:cubicBezTo>
                    <a:pt x="9" y="13"/>
                    <a:pt x="13" y="9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Freeform 39"/>
            <p:cNvSpPr>
              <a:spLocks/>
            </p:cNvSpPr>
            <p:nvPr/>
          </p:nvSpPr>
          <p:spPr bwMode="auto">
            <a:xfrm>
              <a:off x="8304213" y="488951"/>
              <a:ext cx="123825" cy="120650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0 h 29"/>
                <a:gd name="T4" fmla="*/ 0 w 30"/>
                <a:gd name="T5" fmla="*/ 15 h 29"/>
                <a:gd name="T6" fmla="*/ 15 w 30"/>
                <a:gd name="T7" fmla="*/ 29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22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2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Freeform 40"/>
            <p:cNvSpPr>
              <a:spLocks/>
            </p:cNvSpPr>
            <p:nvPr/>
          </p:nvSpPr>
          <p:spPr bwMode="auto">
            <a:xfrm>
              <a:off x="12076113" y="504826"/>
              <a:ext cx="120650" cy="120650"/>
            </a:xfrm>
            <a:custGeom>
              <a:avLst/>
              <a:gdLst>
                <a:gd name="T0" fmla="*/ 29 w 29"/>
                <a:gd name="T1" fmla="*/ 15 h 29"/>
                <a:gd name="T2" fmla="*/ 15 w 29"/>
                <a:gd name="T3" fmla="*/ 0 h 29"/>
                <a:gd name="T4" fmla="*/ 0 w 29"/>
                <a:gd name="T5" fmla="*/ 15 h 29"/>
                <a:gd name="T6" fmla="*/ 15 w 29"/>
                <a:gd name="T7" fmla="*/ 29 h 29"/>
                <a:gd name="T8" fmla="*/ 29 w 2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1" y="15"/>
                    <a:pt x="15" y="8"/>
                    <a:pt x="15" y="0"/>
                  </a:cubicBezTo>
                  <a:cubicBezTo>
                    <a:pt x="15" y="8"/>
                    <a:pt x="8" y="15"/>
                    <a:pt x="0" y="15"/>
                  </a:cubicBezTo>
                  <a:cubicBezTo>
                    <a:pt x="8" y="15"/>
                    <a:pt x="15" y="21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Oval 41"/>
            <p:cNvSpPr>
              <a:spLocks noChangeArrowheads="1"/>
            </p:cNvSpPr>
            <p:nvPr/>
          </p:nvSpPr>
          <p:spPr bwMode="auto">
            <a:xfrm>
              <a:off x="10231438" y="10715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Oval 42"/>
            <p:cNvSpPr>
              <a:spLocks noChangeArrowheads="1"/>
            </p:cNvSpPr>
            <p:nvPr/>
          </p:nvSpPr>
          <p:spPr bwMode="auto">
            <a:xfrm>
              <a:off x="8054975" y="10588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Oval 43"/>
            <p:cNvSpPr>
              <a:spLocks noChangeArrowheads="1"/>
            </p:cNvSpPr>
            <p:nvPr/>
          </p:nvSpPr>
          <p:spPr bwMode="auto">
            <a:xfrm>
              <a:off x="11544300" y="47626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Oval 44"/>
            <p:cNvSpPr>
              <a:spLocks noChangeArrowheads="1"/>
            </p:cNvSpPr>
            <p:nvPr/>
          </p:nvSpPr>
          <p:spPr bwMode="auto">
            <a:xfrm>
              <a:off x="10634663" y="6826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45"/>
            <p:cNvSpPr>
              <a:spLocks noChangeArrowheads="1"/>
            </p:cNvSpPr>
            <p:nvPr/>
          </p:nvSpPr>
          <p:spPr bwMode="auto">
            <a:xfrm>
              <a:off x="5881688" y="854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Oval 46"/>
            <p:cNvSpPr>
              <a:spLocks noChangeArrowheads="1"/>
            </p:cNvSpPr>
            <p:nvPr/>
          </p:nvSpPr>
          <p:spPr bwMode="auto">
            <a:xfrm>
              <a:off x="9815513" y="1611313"/>
              <a:ext cx="17463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Oval 47"/>
            <p:cNvSpPr>
              <a:spLocks noChangeArrowheads="1"/>
            </p:cNvSpPr>
            <p:nvPr/>
          </p:nvSpPr>
          <p:spPr bwMode="auto">
            <a:xfrm>
              <a:off x="12050713" y="2019301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Oval 48"/>
            <p:cNvSpPr>
              <a:spLocks noChangeArrowheads="1"/>
            </p:cNvSpPr>
            <p:nvPr/>
          </p:nvSpPr>
          <p:spPr bwMode="auto">
            <a:xfrm>
              <a:off x="11364913" y="37338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Oval 49"/>
            <p:cNvSpPr>
              <a:spLocks noChangeArrowheads="1"/>
            </p:cNvSpPr>
            <p:nvPr/>
          </p:nvSpPr>
          <p:spPr bwMode="auto">
            <a:xfrm>
              <a:off x="8947150" y="687388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Oval 50"/>
            <p:cNvSpPr>
              <a:spLocks noChangeArrowheads="1"/>
            </p:cNvSpPr>
            <p:nvPr/>
          </p:nvSpPr>
          <p:spPr bwMode="auto">
            <a:xfrm>
              <a:off x="9525000" y="271463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Oval 51"/>
            <p:cNvSpPr>
              <a:spLocks noChangeArrowheads="1"/>
            </p:cNvSpPr>
            <p:nvPr/>
          </p:nvSpPr>
          <p:spPr bwMode="auto">
            <a:xfrm>
              <a:off x="5329238" y="958851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Oval 52"/>
            <p:cNvSpPr>
              <a:spLocks noChangeArrowheads="1"/>
            </p:cNvSpPr>
            <p:nvPr/>
          </p:nvSpPr>
          <p:spPr bwMode="auto">
            <a:xfrm>
              <a:off x="7364413" y="2032001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Oval 53"/>
            <p:cNvSpPr>
              <a:spLocks noChangeArrowheads="1"/>
            </p:cNvSpPr>
            <p:nvPr/>
          </p:nvSpPr>
          <p:spPr bwMode="auto">
            <a:xfrm>
              <a:off x="5753100" y="2368551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Oval 54"/>
            <p:cNvSpPr>
              <a:spLocks noChangeArrowheads="1"/>
            </p:cNvSpPr>
            <p:nvPr/>
          </p:nvSpPr>
          <p:spPr bwMode="auto">
            <a:xfrm>
              <a:off x="11202988" y="4729163"/>
              <a:ext cx="17463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Oval 55"/>
            <p:cNvSpPr>
              <a:spLocks noChangeArrowheads="1"/>
            </p:cNvSpPr>
            <p:nvPr/>
          </p:nvSpPr>
          <p:spPr bwMode="auto">
            <a:xfrm>
              <a:off x="8610600" y="3929063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6" name="Oval 56"/>
            <p:cNvSpPr>
              <a:spLocks noChangeArrowheads="1"/>
            </p:cNvSpPr>
            <p:nvPr/>
          </p:nvSpPr>
          <p:spPr bwMode="auto">
            <a:xfrm>
              <a:off x="5432425" y="4137026"/>
              <a:ext cx="17463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7" name="Oval 57"/>
            <p:cNvSpPr>
              <a:spLocks noChangeArrowheads="1"/>
            </p:cNvSpPr>
            <p:nvPr/>
          </p:nvSpPr>
          <p:spPr bwMode="auto">
            <a:xfrm>
              <a:off x="7891463" y="2455863"/>
              <a:ext cx="2222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8" name="Oval 58"/>
            <p:cNvSpPr>
              <a:spLocks noChangeArrowheads="1"/>
            </p:cNvSpPr>
            <p:nvPr/>
          </p:nvSpPr>
          <p:spPr bwMode="auto">
            <a:xfrm>
              <a:off x="6750050" y="600076"/>
              <a:ext cx="15875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9" name="Oval 59"/>
            <p:cNvSpPr>
              <a:spLocks noChangeArrowheads="1"/>
            </p:cNvSpPr>
            <p:nvPr/>
          </p:nvSpPr>
          <p:spPr bwMode="auto">
            <a:xfrm>
              <a:off x="9944100" y="76201"/>
              <a:ext cx="20638" cy="1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0" name="Oval 60"/>
            <p:cNvSpPr>
              <a:spLocks noChangeArrowheads="1"/>
            </p:cNvSpPr>
            <p:nvPr/>
          </p:nvSpPr>
          <p:spPr bwMode="auto">
            <a:xfrm>
              <a:off x="10766425" y="1166813"/>
              <a:ext cx="2063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1" name="Oval 61"/>
            <p:cNvSpPr>
              <a:spLocks noChangeArrowheads="1"/>
            </p:cNvSpPr>
            <p:nvPr/>
          </p:nvSpPr>
          <p:spPr bwMode="auto">
            <a:xfrm>
              <a:off x="7523163" y="68263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2" name="Oval 62"/>
            <p:cNvSpPr>
              <a:spLocks noChangeArrowheads="1"/>
            </p:cNvSpPr>
            <p:nvPr/>
          </p:nvSpPr>
          <p:spPr bwMode="auto">
            <a:xfrm>
              <a:off x="12063413" y="1087438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3" name="Oval 63"/>
            <p:cNvSpPr>
              <a:spLocks noChangeArrowheads="1"/>
            </p:cNvSpPr>
            <p:nvPr/>
          </p:nvSpPr>
          <p:spPr bwMode="auto">
            <a:xfrm>
              <a:off x="11107738" y="479426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4" name="Oval 64"/>
            <p:cNvSpPr>
              <a:spLocks noChangeArrowheads="1"/>
            </p:cNvSpPr>
            <p:nvPr/>
          </p:nvSpPr>
          <p:spPr bwMode="auto">
            <a:xfrm>
              <a:off x="10617200" y="1408113"/>
              <a:ext cx="25400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5" name="Oval 65"/>
            <p:cNvSpPr>
              <a:spLocks noChangeArrowheads="1"/>
            </p:cNvSpPr>
            <p:nvPr/>
          </p:nvSpPr>
          <p:spPr bwMode="auto">
            <a:xfrm>
              <a:off x="10426700" y="2760663"/>
              <a:ext cx="28575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6" name="Oval 66"/>
            <p:cNvSpPr>
              <a:spLocks noChangeArrowheads="1"/>
            </p:cNvSpPr>
            <p:nvPr/>
          </p:nvSpPr>
          <p:spPr bwMode="auto">
            <a:xfrm>
              <a:off x="9204325" y="13954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174191" y="3796465"/>
            <a:ext cx="4872122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Calibri Light"/>
                <a:cs typeface="Calibri Light"/>
              </a:rPr>
              <a:t> By Silverbacks BI Solutions</a:t>
            </a:r>
          </a:p>
          <a:p>
            <a:pPr algn="ctr"/>
            <a:r>
              <a:rPr lang="id-ID" b="1" dirty="0">
                <a:solidFill>
                  <a:schemeClr val="accent6"/>
                </a:solidFill>
                <a:latin typeface="Calibri Light"/>
                <a:cs typeface="Calibri Light"/>
              </a:rPr>
              <a:t>April </a:t>
            </a:r>
            <a:r>
              <a:rPr lang="id-ID" b="1" dirty="0" smtClean="0">
                <a:solidFill>
                  <a:schemeClr val="accent6"/>
                </a:solidFill>
                <a:latin typeface="Calibri Light"/>
                <a:cs typeface="Calibri Light"/>
              </a:rPr>
              <a:t>26</a:t>
            </a:r>
            <a:r>
              <a:rPr lang="en-CA" b="1" dirty="0" smtClean="0">
                <a:solidFill>
                  <a:schemeClr val="accent6"/>
                </a:solidFill>
                <a:latin typeface="Calibri Light"/>
                <a:cs typeface="Calibri Light"/>
              </a:rPr>
              <a:t>,</a:t>
            </a:r>
            <a:r>
              <a:rPr lang="id-ID" b="1" dirty="0" smtClean="0">
                <a:solidFill>
                  <a:schemeClr val="accent6"/>
                </a:solidFill>
                <a:latin typeface="Calibri Light"/>
                <a:cs typeface="Calibri Light"/>
              </a:rPr>
              <a:t> </a:t>
            </a:r>
            <a:r>
              <a:rPr lang="id-ID" b="1" dirty="0">
                <a:solidFill>
                  <a:schemeClr val="accent6"/>
                </a:solidFill>
                <a:latin typeface="Calibri Light"/>
                <a:cs typeface="Calibri Light"/>
              </a:rPr>
              <a:t>2019</a:t>
            </a:r>
          </a:p>
          <a:p>
            <a:pPr algn="ctr"/>
            <a:endParaRPr lang="id-ID" sz="1200" b="1" dirty="0">
              <a:solidFill>
                <a:schemeClr val="accent3">
                  <a:lumMod val="50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48532" y="1699104"/>
            <a:ext cx="5812904" cy="13388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d-ID" sz="4050" b="1">
                <a:solidFill>
                  <a:schemeClr val="accent5"/>
                </a:solidFill>
                <a:latin typeface="Lato Hairline"/>
              </a:rPr>
              <a:t>Maximum Miniatures Business Intelligence  </a:t>
            </a:r>
            <a:endParaRPr lang="en-US">
              <a:solidFill>
                <a:schemeClr val="accent5"/>
              </a:solidFill>
            </a:endParaRP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374745" y="3175997"/>
            <a:ext cx="369839" cy="438581"/>
            <a:chOff x="983989" y="702297"/>
            <a:chExt cx="588584" cy="1240621"/>
          </a:xfrm>
        </p:grpSpPr>
        <p:sp>
          <p:nvSpPr>
            <p:cNvPr id="29" name="Freeform 67"/>
            <p:cNvSpPr>
              <a:spLocks/>
            </p:cNvSpPr>
            <p:nvPr/>
          </p:nvSpPr>
          <p:spPr bwMode="auto">
            <a:xfrm rot="9417952">
              <a:off x="983989" y="702297"/>
              <a:ext cx="584200" cy="769938"/>
            </a:xfrm>
            <a:custGeom>
              <a:avLst/>
              <a:gdLst>
                <a:gd name="T0" fmla="*/ 75 w 141"/>
                <a:gd name="T1" fmla="*/ 3 h 185"/>
                <a:gd name="T2" fmla="*/ 69 w 141"/>
                <a:gd name="T3" fmla="*/ 0 h 185"/>
                <a:gd name="T4" fmla="*/ 109 w 141"/>
                <a:gd name="T5" fmla="*/ 114 h 185"/>
                <a:gd name="T6" fmla="*/ 0 w 141"/>
                <a:gd name="T7" fmla="*/ 162 h 185"/>
                <a:gd name="T8" fmla="*/ 6 w 141"/>
                <a:gd name="T9" fmla="*/ 165 h 185"/>
                <a:gd name="T10" fmla="*/ 122 w 141"/>
                <a:gd name="T11" fmla="*/ 119 h 185"/>
                <a:gd name="T12" fmla="*/ 75 w 141"/>
                <a:gd name="T13" fmla="*/ 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185">
                  <a:moveTo>
                    <a:pt x="75" y="3"/>
                  </a:moveTo>
                  <a:cubicBezTo>
                    <a:pt x="73" y="2"/>
                    <a:pt x="71" y="1"/>
                    <a:pt x="69" y="0"/>
                  </a:cubicBezTo>
                  <a:cubicBezTo>
                    <a:pt x="110" y="21"/>
                    <a:pt x="128" y="71"/>
                    <a:pt x="109" y="114"/>
                  </a:cubicBezTo>
                  <a:cubicBezTo>
                    <a:pt x="91" y="156"/>
                    <a:pt x="43" y="177"/>
                    <a:pt x="0" y="162"/>
                  </a:cubicBezTo>
                  <a:cubicBezTo>
                    <a:pt x="2" y="163"/>
                    <a:pt x="4" y="164"/>
                    <a:pt x="6" y="165"/>
                  </a:cubicBezTo>
                  <a:cubicBezTo>
                    <a:pt x="51" y="185"/>
                    <a:pt x="103" y="164"/>
                    <a:pt x="122" y="119"/>
                  </a:cubicBezTo>
                  <a:cubicBezTo>
                    <a:pt x="141" y="74"/>
                    <a:pt x="120" y="22"/>
                    <a:pt x="75" y="3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67"/>
            <p:cNvSpPr>
              <a:spLocks/>
            </p:cNvSpPr>
            <p:nvPr/>
          </p:nvSpPr>
          <p:spPr bwMode="auto">
            <a:xfrm rot="20154096">
              <a:off x="988373" y="1172980"/>
              <a:ext cx="584200" cy="769938"/>
            </a:xfrm>
            <a:custGeom>
              <a:avLst/>
              <a:gdLst>
                <a:gd name="T0" fmla="*/ 75 w 141"/>
                <a:gd name="T1" fmla="*/ 3 h 185"/>
                <a:gd name="T2" fmla="*/ 69 w 141"/>
                <a:gd name="T3" fmla="*/ 0 h 185"/>
                <a:gd name="T4" fmla="*/ 109 w 141"/>
                <a:gd name="T5" fmla="*/ 114 h 185"/>
                <a:gd name="T6" fmla="*/ 0 w 141"/>
                <a:gd name="T7" fmla="*/ 162 h 185"/>
                <a:gd name="T8" fmla="*/ 6 w 141"/>
                <a:gd name="T9" fmla="*/ 165 h 185"/>
                <a:gd name="T10" fmla="*/ 122 w 141"/>
                <a:gd name="T11" fmla="*/ 119 h 185"/>
                <a:gd name="T12" fmla="*/ 75 w 141"/>
                <a:gd name="T13" fmla="*/ 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185">
                  <a:moveTo>
                    <a:pt x="75" y="3"/>
                  </a:moveTo>
                  <a:cubicBezTo>
                    <a:pt x="73" y="2"/>
                    <a:pt x="71" y="1"/>
                    <a:pt x="69" y="0"/>
                  </a:cubicBezTo>
                  <a:cubicBezTo>
                    <a:pt x="110" y="21"/>
                    <a:pt x="128" y="71"/>
                    <a:pt x="109" y="114"/>
                  </a:cubicBezTo>
                  <a:cubicBezTo>
                    <a:pt x="91" y="156"/>
                    <a:pt x="43" y="177"/>
                    <a:pt x="0" y="162"/>
                  </a:cubicBezTo>
                  <a:cubicBezTo>
                    <a:pt x="2" y="163"/>
                    <a:pt x="4" y="164"/>
                    <a:pt x="6" y="165"/>
                  </a:cubicBezTo>
                  <a:cubicBezTo>
                    <a:pt x="51" y="185"/>
                    <a:pt x="103" y="164"/>
                    <a:pt x="122" y="119"/>
                  </a:cubicBezTo>
                  <a:cubicBezTo>
                    <a:pt x="141" y="74"/>
                    <a:pt x="120" y="22"/>
                    <a:pt x="75" y="3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98" name="Rectangle 97"/>
          <p:cNvSpPr/>
          <p:nvPr/>
        </p:nvSpPr>
        <p:spPr>
          <a:xfrm rot="16200000">
            <a:off x="2367338" y="5942904"/>
            <a:ext cx="216164" cy="16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99" name="Rectangle 98"/>
          <p:cNvSpPr/>
          <p:nvPr/>
        </p:nvSpPr>
        <p:spPr>
          <a:xfrm rot="16200000">
            <a:off x="4020129" y="5942902"/>
            <a:ext cx="216161" cy="16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00" name="Rectangle 99"/>
          <p:cNvSpPr/>
          <p:nvPr/>
        </p:nvSpPr>
        <p:spPr>
          <a:xfrm rot="16200000">
            <a:off x="5660039" y="5942904"/>
            <a:ext cx="216162" cy="16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01" name="Rectangle 100"/>
          <p:cNvSpPr/>
          <p:nvPr/>
        </p:nvSpPr>
        <p:spPr>
          <a:xfrm rot="16200000">
            <a:off x="7312827" y="5942901"/>
            <a:ext cx="216166" cy="165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02" name="Rectangle 101"/>
          <p:cNvSpPr/>
          <p:nvPr/>
        </p:nvSpPr>
        <p:spPr>
          <a:xfrm rot="16200000">
            <a:off x="8965616" y="5942899"/>
            <a:ext cx="216166" cy="16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03" name="Rectangle 102"/>
          <p:cNvSpPr/>
          <p:nvPr/>
        </p:nvSpPr>
        <p:spPr>
          <a:xfrm rot="16200000">
            <a:off x="714550" y="5942903"/>
            <a:ext cx="216164" cy="16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Rectangle 1"/>
          <p:cNvSpPr/>
          <p:nvPr/>
        </p:nvSpPr>
        <p:spPr>
          <a:xfrm>
            <a:off x="8372476" y="-2590"/>
            <a:ext cx="1152525" cy="8598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60" y="4851789"/>
            <a:ext cx="3037915" cy="12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6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379810" y="0"/>
            <a:ext cx="952619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9" name="Rectangle 8"/>
          <p:cNvSpPr/>
          <p:nvPr/>
        </p:nvSpPr>
        <p:spPr>
          <a:xfrm>
            <a:off x="6318" y="0"/>
            <a:ext cx="989968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6" name="TextBox 15"/>
          <p:cNvSpPr txBox="1"/>
          <p:nvPr/>
        </p:nvSpPr>
        <p:spPr>
          <a:xfrm>
            <a:off x="1190625" y="441695"/>
            <a:ext cx="7733567" cy="128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chemeClr val="accent2"/>
                </a:solidFill>
                <a:latin typeface="Lato" panose="020F0502020204030203" pitchFamily="34" charset="0"/>
                <a:ea typeface="Roboto" panose="02000000000000000000" pitchFamily="2" charset="0"/>
              </a:rPr>
              <a:t>AVAILABLE SOLUTIONS FOR DEVELOPING BACK-END ON MICROSOFT PLATFORM </a:t>
            </a:r>
          </a:p>
          <a:p>
            <a:pPr>
              <a:lnSpc>
                <a:spcPct val="90000"/>
              </a:lnSpc>
            </a:pPr>
            <a:endParaRPr lang="id-ID" sz="3000" b="1">
              <a:solidFill>
                <a:schemeClr val="accent2"/>
              </a:solidFill>
              <a:ea typeface="Roboto" panose="02000000000000000000" pitchFamily="2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677832" y="4691631"/>
            <a:ext cx="5339346" cy="50957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d-ID" sz="105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D5B111-406F-49CA-A8A4-876925450E06}"/>
              </a:ext>
            </a:extLst>
          </p:cNvPr>
          <p:cNvGrpSpPr/>
          <p:nvPr/>
        </p:nvGrpSpPr>
        <p:grpSpPr>
          <a:xfrm>
            <a:off x="2971067" y="3429000"/>
            <a:ext cx="3963866" cy="2792730"/>
            <a:chOff x="2596955" y="2335530"/>
            <a:chExt cx="3963866" cy="27927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2901" y="2335530"/>
              <a:ext cx="1977919" cy="136795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955" y="3703481"/>
              <a:ext cx="1977917" cy="142477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6955" y="2335530"/>
              <a:ext cx="1977917" cy="136795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5969E7-1E14-4B2D-883B-9A231FCF1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4873" y="3699510"/>
              <a:ext cx="1985948" cy="142875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B15EE91-D364-41F8-88FA-B6461E326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2640" y="1360320"/>
            <a:ext cx="3927037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90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16462" y="254099"/>
            <a:ext cx="340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A10FD6-8016-4D61-B00A-B22F27E12647}" type="slidenum">
              <a:rPr lang="id-ID" sz="1050">
                <a:solidFill>
                  <a:schemeClr val="bg1">
                    <a:lumMod val="65000"/>
                  </a:schemeClr>
                </a:solidFill>
              </a:rPr>
              <a:t>11</a:t>
            </a:fld>
            <a:endParaRPr lang="id-ID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7"/>
          <p:cNvSpPr txBox="1">
            <a:spLocks/>
          </p:cNvSpPr>
          <p:nvPr/>
        </p:nvSpPr>
        <p:spPr>
          <a:xfrm>
            <a:off x="3267357" y="-44071"/>
            <a:ext cx="3266920" cy="565989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>
                <a:solidFill>
                  <a:schemeClr val="bg1"/>
                </a:solidFill>
                <a:latin typeface="Lato" panose="020F0502020204030203" pitchFamily="34" charset="0"/>
              </a:rPr>
              <a:t>Available Options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900068" y="1749531"/>
            <a:ext cx="2168471" cy="27266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900">
              <a:solidFill>
                <a:schemeClr val="bg1">
                  <a:lumMod val="7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318167" y="941112"/>
            <a:ext cx="1777002" cy="4238627"/>
            <a:chOff x="2940146" y="1870999"/>
            <a:chExt cx="1434904" cy="2152357"/>
          </a:xfrm>
        </p:grpSpPr>
        <p:sp>
          <p:nvSpPr>
            <p:cNvPr id="10" name="Pentagon 9"/>
            <p:cNvSpPr/>
            <p:nvPr/>
          </p:nvSpPr>
          <p:spPr>
            <a:xfrm rot="5400000">
              <a:off x="2581419" y="2229726"/>
              <a:ext cx="2152357" cy="143490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22277" y="1870999"/>
              <a:ext cx="752773" cy="450166"/>
            </a:xfrm>
            <a:prstGeom prst="rect">
              <a:avLst/>
            </a:prstGeom>
            <a:solidFill>
              <a:schemeClr val="accent2">
                <a:lumMod val="7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>
                  <a:solidFill>
                    <a:schemeClr val="bg1"/>
                  </a:solidFill>
                </a:rPr>
                <a:t>Tabular On Azure</a:t>
              </a:r>
              <a:endParaRPr lang="id-ID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898794" y="941113"/>
            <a:ext cx="1779170" cy="4238626"/>
            <a:chOff x="3038622" y="2053883"/>
            <a:chExt cx="1434904" cy="2152357"/>
          </a:xfrm>
          <a:solidFill>
            <a:schemeClr val="accent1">
              <a:lumMod val="75000"/>
            </a:schemeClr>
          </a:solidFill>
        </p:grpSpPr>
        <p:sp>
          <p:nvSpPr>
            <p:cNvPr id="14" name="Pentagon 13"/>
            <p:cNvSpPr/>
            <p:nvPr/>
          </p:nvSpPr>
          <p:spPr>
            <a:xfrm rot="5400000">
              <a:off x="2679895" y="2412610"/>
              <a:ext cx="2152357" cy="143490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76355" y="2053884"/>
              <a:ext cx="789872" cy="41051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>
                  <a:solidFill>
                    <a:schemeClr val="bg1"/>
                  </a:solidFill>
                </a:rPr>
                <a:t>Tabular On-Premises</a:t>
              </a:r>
              <a:endParaRPr lang="id-ID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527213" y="941115"/>
            <a:ext cx="1778087" cy="4238625"/>
            <a:chOff x="3038622" y="2053883"/>
            <a:chExt cx="1434905" cy="21523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Pentagon 17"/>
            <p:cNvSpPr/>
            <p:nvPr/>
          </p:nvSpPr>
          <p:spPr>
            <a:xfrm rot="5400000">
              <a:off x="2679895" y="2412610"/>
              <a:ext cx="2152357" cy="143490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89640" y="2053883"/>
              <a:ext cx="983887" cy="41096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>
                  <a:solidFill>
                    <a:schemeClr val="bg1"/>
                  </a:solidFill>
                </a:rPr>
                <a:t>Multidimensional</a:t>
              </a:r>
              <a:endParaRPr lang="id-ID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60278" y="941113"/>
            <a:ext cx="1741579" cy="4238627"/>
            <a:chOff x="3038621" y="2053883"/>
            <a:chExt cx="1434905" cy="2152357"/>
          </a:xfrm>
          <a:solidFill>
            <a:schemeClr val="bg2">
              <a:lumMod val="75000"/>
            </a:schemeClr>
          </a:solidFill>
        </p:grpSpPr>
        <p:sp>
          <p:nvSpPr>
            <p:cNvPr id="22" name="Pentagon 21"/>
            <p:cNvSpPr/>
            <p:nvPr/>
          </p:nvSpPr>
          <p:spPr>
            <a:xfrm rot="5400000">
              <a:off x="2679895" y="2412610"/>
              <a:ext cx="2152357" cy="1434904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38621" y="2053883"/>
              <a:ext cx="1434905" cy="45016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>
                  <a:solidFill>
                    <a:schemeClr val="bg1"/>
                  </a:solidFill>
                </a:rPr>
                <a:t>Power BI</a:t>
              </a:r>
            </a:p>
            <a:p>
              <a:pPr algn="ctr"/>
              <a:r>
                <a:rPr lang="en-US" sz="1050" b="1">
                  <a:solidFill>
                    <a:schemeClr val="bg1"/>
                  </a:solidFill>
                </a:rPr>
                <a:t>End to End</a:t>
              </a:r>
            </a:p>
            <a:p>
              <a:pPr algn="ctr"/>
              <a:r>
                <a:rPr lang="en-US" sz="1050" b="1">
                  <a:solidFill>
                    <a:schemeClr val="bg1"/>
                  </a:solidFill>
                </a:rPr>
                <a:t>Implementation</a:t>
              </a: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176" y="1713637"/>
            <a:ext cx="1770123" cy="10508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791" y="1713638"/>
            <a:ext cx="1770123" cy="114725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792" y="2860895"/>
            <a:ext cx="1770122" cy="128247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792" y="948745"/>
            <a:ext cx="775895" cy="78575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425" y="941113"/>
            <a:ext cx="660925" cy="78801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7082" y="948744"/>
            <a:ext cx="984742" cy="85685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6034" y="2764441"/>
            <a:ext cx="1779265" cy="137893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4725" y="1835254"/>
            <a:ext cx="1770444" cy="102564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3013" y="2860895"/>
            <a:ext cx="1762157" cy="1282479"/>
          </a:xfrm>
          <a:prstGeom prst="rect">
            <a:avLst/>
          </a:prstGeom>
        </p:spPr>
      </p:pic>
      <p:sp>
        <p:nvSpPr>
          <p:cNvPr id="43" name="Multiply 42"/>
          <p:cNvSpPr/>
          <p:nvPr/>
        </p:nvSpPr>
        <p:spPr>
          <a:xfrm>
            <a:off x="2932044" y="3799752"/>
            <a:ext cx="952500" cy="1428993"/>
          </a:xfrm>
          <a:prstGeom prst="mathMultiply">
            <a:avLst/>
          </a:prstGeom>
          <a:solidFill>
            <a:srgbClr val="7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5307602" y="3826703"/>
            <a:ext cx="952500" cy="1428993"/>
          </a:xfrm>
          <a:prstGeom prst="mathMultiply">
            <a:avLst/>
          </a:prstGeom>
          <a:solidFill>
            <a:srgbClr val="7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2640" y="4102355"/>
            <a:ext cx="770898" cy="76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FA1EA-6385-42D4-9AAE-2493133B5E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277" y="1839395"/>
            <a:ext cx="1741578" cy="2303979"/>
          </a:xfrm>
          <a:prstGeom prst="rect">
            <a:avLst/>
          </a:prstGeom>
        </p:spPr>
      </p:pic>
      <p:sp>
        <p:nvSpPr>
          <p:cNvPr id="42" name="Multiply 41"/>
          <p:cNvSpPr/>
          <p:nvPr/>
        </p:nvSpPr>
        <p:spPr>
          <a:xfrm>
            <a:off x="561572" y="3826703"/>
            <a:ext cx="952500" cy="1428993"/>
          </a:xfrm>
          <a:prstGeom prst="mathMultiply">
            <a:avLst/>
          </a:prstGeom>
          <a:solidFill>
            <a:srgbClr val="7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18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 animBg="1"/>
      <p:bldP spid="44" grpId="0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7148307" y="3657085"/>
            <a:ext cx="2873357" cy="93513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46000">
                <a:schemeClr val="accent3"/>
              </a:gs>
              <a:gs pos="100000">
                <a:schemeClr val="accent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5" name="Rectangle 34"/>
          <p:cNvSpPr/>
          <p:nvPr/>
        </p:nvSpPr>
        <p:spPr>
          <a:xfrm>
            <a:off x="7159283" y="4549979"/>
            <a:ext cx="2873359" cy="93513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46000">
                <a:schemeClr val="accent4"/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7" name="Rectangle 36"/>
          <p:cNvSpPr/>
          <p:nvPr/>
        </p:nvSpPr>
        <p:spPr>
          <a:xfrm>
            <a:off x="7148306" y="5423693"/>
            <a:ext cx="2873359" cy="154377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46000">
                <a:schemeClr val="accent5"/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Rectangle 1"/>
          <p:cNvSpPr/>
          <p:nvPr/>
        </p:nvSpPr>
        <p:spPr>
          <a:xfrm>
            <a:off x="7117291" y="2729603"/>
            <a:ext cx="2922490" cy="93513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46000">
                <a:schemeClr val="accent2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" name="TextBox 7"/>
          <p:cNvSpPr txBox="1"/>
          <p:nvPr/>
        </p:nvSpPr>
        <p:spPr>
          <a:xfrm>
            <a:off x="8921472" y="241220"/>
            <a:ext cx="340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A10FD6-8016-4D61-B00A-B22F27E12647}" type="slidenum">
              <a:rPr lang="id-ID" sz="1050">
                <a:solidFill>
                  <a:schemeClr val="bg1">
                    <a:lumMod val="65000"/>
                  </a:schemeClr>
                </a:solidFill>
              </a:rPr>
              <a:t>12</a:t>
            </a:fld>
            <a:endParaRPr lang="id-ID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7"/>
          <p:cNvSpPr txBox="1">
            <a:spLocks/>
          </p:cNvSpPr>
          <p:nvPr/>
        </p:nvSpPr>
        <p:spPr>
          <a:xfrm>
            <a:off x="1138235" y="564621"/>
            <a:ext cx="6377204" cy="554447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>
                <a:solidFill>
                  <a:schemeClr val="bg1"/>
                </a:solidFill>
                <a:latin typeface="Lato" panose="020F0502020204030203" pitchFamily="34" charset="0"/>
              </a:rPr>
              <a:t>What are the reasons behind our decision?</a:t>
            </a:r>
          </a:p>
        </p:txBody>
      </p:sp>
      <p:sp>
        <p:nvSpPr>
          <p:cNvPr id="9" name="Freeform 8"/>
          <p:cNvSpPr>
            <a:spLocks noChangeAspect="1"/>
          </p:cNvSpPr>
          <p:nvPr/>
        </p:nvSpPr>
        <p:spPr bwMode="auto">
          <a:xfrm>
            <a:off x="6454118" y="5425798"/>
            <a:ext cx="1969204" cy="1514655"/>
          </a:xfrm>
          <a:custGeom>
            <a:avLst/>
            <a:gdLst>
              <a:gd name="T0" fmla="*/ 465 w 641"/>
              <a:gd name="T1" fmla="*/ 0 h 284"/>
              <a:gd name="T2" fmla="*/ 641 w 641"/>
              <a:gd name="T3" fmla="*/ 284 h 284"/>
              <a:gd name="T4" fmla="*/ 4 w 641"/>
              <a:gd name="T5" fmla="*/ 284 h 284"/>
              <a:gd name="T6" fmla="*/ 37 w 641"/>
              <a:gd name="T7" fmla="*/ 70 h 284"/>
              <a:gd name="T8" fmla="*/ 0 w 641"/>
              <a:gd name="T9" fmla="*/ 0 h 284"/>
              <a:gd name="T10" fmla="*/ 465 w 641"/>
              <a:gd name="T11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1" h="284">
                <a:moveTo>
                  <a:pt x="465" y="0"/>
                </a:moveTo>
                <a:cubicBezTo>
                  <a:pt x="511" y="135"/>
                  <a:pt x="613" y="217"/>
                  <a:pt x="641" y="284"/>
                </a:cubicBezTo>
                <a:cubicBezTo>
                  <a:pt x="4" y="284"/>
                  <a:pt x="4" y="284"/>
                  <a:pt x="4" y="284"/>
                </a:cubicBezTo>
                <a:cubicBezTo>
                  <a:pt x="23" y="214"/>
                  <a:pt x="63" y="151"/>
                  <a:pt x="37" y="70"/>
                </a:cubicBezTo>
                <a:cubicBezTo>
                  <a:pt x="28" y="40"/>
                  <a:pt x="15" y="17"/>
                  <a:pt x="0" y="0"/>
                </a:cubicBezTo>
                <a:lnTo>
                  <a:pt x="46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" name="Freeform 9"/>
          <p:cNvSpPr>
            <a:spLocks noChangeAspect="1"/>
          </p:cNvSpPr>
          <p:nvPr/>
        </p:nvSpPr>
        <p:spPr bwMode="auto">
          <a:xfrm>
            <a:off x="5879728" y="2589826"/>
            <a:ext cx="2307559" cy="1083775"/>
          </a:xfrm>
          <a:custGeom>
            <a:avLst/>
            <a:gdLst>
              <a:gd name="T0" fmla="*/ 0 w 751"/>
              <a:gd name="T1" fmla="*/ 353 h 353"/>
              <a:gd name="T2" fmla="*/ 57 w 751"/>
              <a:gd name="T3" fmla="*/ 201 h 353"/>
              <a:gd name="T4" fmla="*/ 680 w 751"/>
              <a:gd name="T5" fmla="*/ 150 h 353"/>
              <a:gd name="T6" fmla="*/ 751 w 751"/>
              <a:gd name="T7" fmla="*/ 353 h 353"/>
              <a:gd name="T8" fmla="*/ 0 w 751"/>
              <a:gd name="T9" fmla="*/ 353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1" h="353">
                <a:moveTo>
                  <a:pt x="0" y="353"/>
                </a:moveTo>
                <a:cubicBezTo>
                  <a:pt x="14" y="313"/>
                  <a:pt x="20" y="305"/>
                  <a:pt x="57" y="201"/>
                </a:cubicBezTo>
                <a:cubicBezTo>
                  <a:pt x="126" y="10"/>
                  <a:pt x="558" y="0"/>
                  <a:pt x="680" y="150"/>
                </a:cubicBezTo>
                <a:cubicBezTo>
                  <a:pt x="730" y="213"/>
                  <a:pt x="751" y="284"/>
                  <a:pt x="751" y="353"/>
                </a:cubicBezTo>
                <a:lnTo>
                  <a:pt x="0" y="35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" name="Freeform 10"/>
          <p:cNvSpPr>
            <a:spLocks noChangeAspect="1"/>
          </p:cNvSpPr>
          <p:nvPr/>
        </p:nvSpPr>
        <p:spPr bwMode="auto">
          <a:xfrm>
            <a:off x="5636188" y="3664211"/>
            <a:ext cx="2578502" cy="881539"/>
          </a:xfrm>
          <a:custGeom>
            <a:avLst/>
            <a:gdLst>
              <a:gd name="T0" fmla="*/ 77 w 839"/>
              <a:gd name="T1" fmla="*/ 287 h 287"/>
              <a:gd name="T2" fmla="*/ 71 w 839"/>
              <a:gd name="T3" fmla="*/ 275 h 287"/>
              <a:gd name="T4" fmla="*/ 42 w 839"/>
              <a:gd name="T5" fmla="*/ 261 h 287"/>
              <a:gd name="T6" fmla="*/ 13 w 839"/>
              <a:gd name="T7" fmla="*/ 219 h 287"/>
              <a:gd name="T8" fmla="*/ 51 w 839"/>
              <a:gd name="T9" fmla="*/ 165 h 287"/>
              <a:gd name="T10" fmla="*/ 102 w 839"/>
              <a:gd name="T11" fmla="*/ 86 h 287"/>
              <a:gd name="T12" fmla="*/ 78 w 839"/>
              <a:gd name="T13" fmla="*/ 31 h 287"/>
              <a:gd name="T14" fmla="*/ 88 w 839"/>
              <a:gd name="T15" fmla="*/ 0 h 287"/>
              <a:gd name="T16" fmla="*/ 839 w 839"/>
              <a:gd name="T17" fmla="*/ 0 h 287"/>
              <a:gd name="T18" fmla="*/ 779 w 839"/>
              <a:gd name="T19" fmla="*/ 199 h 287"/>
              <a:gd name="T20" fmla="*/ 737 w 839"/>
              <a:gd name="T21" fmla="*/ 287 h 287"/>
              <a:gd name="T22" fmla="*/ 77 w 839"/>
              <a:gd name="T23" fmla="*/ 287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9" h="287">
                <a:moveTo>
                  <a:pt x="77" y="287"/>
                </a:moveTo>
                <a:cubicBezTo>
                  <a:pt x="76" y="283"/>
                  <a:pt x="74" y="279"/>
                  <a:pt x="71" y="275"/>
                </a:cubicBezTo>
                <a:cubicBezTo>
                  <a:pt x="63" y="266"/>
                  <a:pt x="55" y="265"/>
                  <a:pt x="42" y="261"/>
                </a:cubicBezTo>
                <a:cubicBezTo>
                  <a:pt x="18" y="253"/>
                  <a:pt x="0" y="244"/>
                  <a:pt x="13" y="219"/>
                </a:cubicBezTo>
                <a:cubicBezTo>
                  <a:pt x="24" y="197"/>
                  <a:pt x="26" y="198"/>
                  <a:pt x="51" y="165"/>
                </a:cubicBezTo>
                <a:cubicBezTo>
                  <a:pt x="77" y="129"/>
                  <a:pt x="102" y="96"/>
                  <a:pt x="102" y="86"/>
                </a:cubicBezTo>
                <a:cubicBezTo>
                  <a:pt x="102" y="60"/>
                  <a:pt x="69" y="60"/>
                  <a:pt x="78" y="31"/>
                </a:cubicBezTo>
                <a:cubicBezTo>
                  <a:pt x="82" y="18"/>
                  <a:pt x="85" y="9"/>
                  <a:pt x="88" y="0"/>
                </a:cubicBezTo>
                <a:cubicBezTo>
                  <a:pt x="839" y="0"/>
                  <a:pt x="839" y="0"/>
                  <a:pt x="839" y="0"/>
                </a:cubicBezTo>
                <a:cubicBezTo>
                  <a:pt x="839" y="74"/>
                  <a:pt x="815" y="145"/>
                  <a:pt x="779" y="199"/>
                </a:cubicBezTo>
                <a:cubicBezTo>
                  <a:pt x="764" y="222"/>
                  <a:pt x="749" y="248"/>
                  <a:pt x="737" y="287"/>
                </a:cubicBezTo>
                <a:lnTo>
                  <a:pt x="77" y="28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" name="Freeform 11"/>
          <p:cNvSpPr>
            <a:spLocks noChangeAspect="1"/>
          </p:cNvSpPr>
          <p:nvPr/>
        </p:nvSpPr>
        <p:spPr bwMode="auto">
          <a:xfrm>
            <a:off x="5769973" y="4544835"/>
            <a:ext cx="2107916" cy="881539"/>
          </a:xfrm>
          <a:custGeom>
            <a:avLst/>
            <a:gdLst>
              <a:gd name="T0" fmla="*/ 666 w 686"/>
              <a:gd name="T1" fmla="*/ 99 h 287"/>
              <a:gd name="T2" fmla="*/ 686 w 686"/>
              <a:gd name="T3" fmla="*/ 287 h 287"/>
              <a:gd name="T4" fmla="*/ 221 w 686"/>
              <a:gd name="T5" fmla="*/ 287 h 287"/>
              <a:gd name="T6" fmla="*/ 53 w 686"/>
              <a:gd name="T7" fmla="*/ 222 h 287"/>
              <a:gd name="T8" fmla="*/ 15 w 686"/>
              <a:gd name="T9" fmla="*/ 184 h 287"/>
              <a:gd name="T10" fmla="*/ 25 w 686"/>
              <a:gd name="T11" fmla="*/ 130 h 287"/>
              <a:gd name="T12" fmla="*/ 15 w 686"/>
              <a:gd name="T13" fmla="*/ 94 h 287"/>
              <a:gd name="T14" fmla="*/ 20 w 686"/>
              <a:gd name="T15" fmla="*/ 75 h 287"/>
              <a:gd name="T16" fmla="*/ 8 w 686"/>
              <a:gd name="T17" fmla="*/ 64 h 287"/>
              <a:gd name="T18" fmla="*/ 14 w 686"/>
              <a:gd name="T19" fmla="*/ 35 h 287"/>
              <a:gd name="T20" fmla="*/ 25 w 686"/>
              <a:gd name="T21" fmla="*/ 0 h 287"/>
              <a:gd name="T22" fmla="*/ 685 w 686"/>
              <a:gd name="T23" fmla="*/ 0 h 287"/>
              <a:gd name="T24" fmla="*/ 666 w 686"/>
              <a:gd name="T25" fmla="*/ 9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6" h="287">
                <a:moveTo>
                  <a:pt x="666" y="99"/>
                </a:moveTo>
                <a:cubicBezTo>
                  <a:pt x="658" y="172"/>
                  <a:pt x="668" y="233"/>
                  <a:pt x="686" y="287"/>
                </a:cubicBezTo>
                <a:cubicBezTo>
                  <a:pt x="221" y="287"/>
                  <a:pt x="221" y="287"/>
                  <a:pt x="221" y="287"/>
                </a:cubicBezTo>
                <a:cubicBezTo>
                  <a:pt x="167" y="221"/>
                  <a:pt x="86" y="228"/>
                  <a:pt x="53" y="222"/>
                </a:cubicBezTo>
                <a:cubicBezTo>
                  <a:pt x="26" y="217"/>
                  <a:pt x="16" y="192"/>
                  <a:pt x="15" y="184"/>
                </a:cubicBezTo>
                <a:cubicBezTo>
                  <a:pt x="12" y="171"/>
                  <a:pt x="12" y="151"/>
                  <a:pt x="25" y="130"/>
                </a:cubicBezTo>
                <a:cubicBezTo>
                  <a:pt x="37" y="108"/>
                  <a:pt x="22" y="109"/>
                  <a:pt x="15" y="94"/>
                </a:cubicBezTo>
                <a:cubicBezTo>
                  <a:pt x="11" y="87"/>
                  <a:pt x="18" y="76"/>
                  <a:pt x="20" y="75"/>
                </a:cubicBezTo>
                <a:cubicBezTo>
                  <a:pt x="24" y="73"/>
                  <a:pt x="16" y="73"/>
                  <a:pt x="8" y="64"/>
                </a:cubicBezTo>
                <a:cubicBezTo>
                  <a:pt x="0" y="54"/>
                  <a:pt x="8" y="45"/>
                  <a:pt x="14" y="35"/>
                </a:cubicBezTo>
                <a:cubicBezTo>
                  <a:pt x="19" y="27"/>
                  <a:pt x="28" y="14"/>
                  <a:pt x="25" y="0"/>
                </a:cubicBezTo>
                <a:cubicBezTo>
                  <a:pt x="685" y="0"/>
                  <a:pt x="685" y="0"/>
                  <a:pt x="685" y="0"/>
                </a:cubicBezTo>
                <a:cubicBezTo>
                  <a:pt x="677" y="27"/>
                  <a:pt x="670" y="59"/>
                  <a:pt x="666" y="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5" name="Oval 14"/>
          <p:cNvSpPr>
            <a:spLocks/>
          </p:cNvSpPr>
          <p:nvPr/>
        </p:nvSpPr>
        <p:spPr>
          <a:xfrm>
            <a:off x="6888380" y="3052911"/>
            <a:ext cx="405000" cy="405000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8" name="Oval 17"/>
          <p:cNvSpPr>
            <a:spLocks/>
          </p:cNvSpPr>
          <p:nvPr/>
        </p:nvSpPr>
        <p:spPr>
          <a:xfrm>
            <a:off x="6674328" y="3920719"/>
            <a:ext cx="405000" cy="405000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1" name="Oval 20"/>
          <p:cNvSpPr>
            <a:spLocks/>
          </p:cNvSpPr>
          <p:nvPr/>
        </p:nvSpPr>
        <p:spPr>
          <a:xfrm>
            <a:off x="6774392" y="4798523"/>
            <a:ext cx="391500" cy="400103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7" name="Oval 26"/>
          <p:cNvSpPr/>
          <p:nvPr/>
        </p:nvSpPr>
        <p:spPr>
          <a:xfrm>
            <a:off x="1438582" y="4690853"/>
            <a:ext cx="135000" cy="135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5" name="Group 4"/>
          <p:cNvGrpSpPr/>
          <p:nvPr/>
        </p:nvGrpSpPr>
        <p:grpSpPr>
          <a:xfrm>
            <a:off x="1438582" y="3500935"/>
            <a:ext cx="3867733" cy="432740"/>
            <a:chOff x="1438582" y="4055000"/>
            <a:chExt cx="3867733" cy="432740"/>
          </a:xfrm>
        </p:grpSpPr>
        <p:sp>
          <p:nvSpPr>
            <p:cNvPr id="26" name="Oval 25"/>
            <p:cNvSpPr/>
            <p:nvPr/>
          </p:nvSpPr>
          <p:spPr>
            <a:xfrm>
              <a:off x="1438582" y="4189984"/>
              <a:ext cx="135000" cy="135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9" name="Title 13"/>
            <p:cNvSpPr txBox="1">
              <a:spLocks/>
            </p:cNvSpPr>
            <p:nvPr/>
          </p:nvSpPr>
          <p:spPr>
            <a:xfrm>
              <a:off x="1691310" y="4055000"/>
              <a:ext cx="3615005" cy="432740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2000">
                  <a:solidFill>
                    <a:schemeClr val="bg1"/>
                  </a:solidFill>
                  <a:latin typeface="+mn-lt"/>
                  <a:ea typeface="Roboto" panose="02000000000000000000" pitchFamily="2" charset="0"/>
                </a:rPr>
                <a:t>Lower cost  compare to On premise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438582" y="2512632"/>
            <a:ext cx="3868455" cy="433942"/>
            <a:chOff x="1438582" y="3529583"/>
            <a:chExt cx="3868455" cy="433942"/>
          </a:xfrm>
        </p:grpSpPr>
        <p:sp>
          <p:nvSpPr>
            <p:cNvPr id="25" name="Oval 24"/>
            <p:cNvSpPr/>
            <p:nvPr/>
          </p:nvSpPr>
          <p:spPr>
            <a:xfrm>
              <a:off x="1438582" y="3665321"/>
              <a:ext cx="135000" cy="13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31" name="Title 13"/>
            <p:cNvSpPr txBox="1">
              <a:spLocks/>
            </p:cNvSpPr>
            <p:nvPr/>
          </p:nvSpPr>
          <p:spPr>
            <a:xfrm>
              <a:off x="1693476" y="3529583"/>
              <a:ext cx="3613561" cy="433942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2000">
                  <a:solidFill>
                    <a:schemeClr val="bg1"/>
                  </a:solidFill>
                  <a:latin typeface="+mn-lt"/>
                  <a:ea typeface="Roboto" panose="02000000000000000000" pitchFamily="2" charset="0"/>
                </a:rPr>
                <a:t>Different countries: Japan, USA, India and Germany</a:t>
              </a:r>
            </a:p>
          </p:txBody>
        </p:sp>
      </p:grpSp>
      <p:sp>
        <p:nvSpPr>
          <p:cNvPr id="32" name="Title 13"/>
          <p:cNvSpPr txBox="1">
            <a:spLocks/>
          </p:cNvSpPr>
          <p:nvPr/>
        </p:nvSpPr>
        <p:spPr>
          <a:xfrm>
            <a:off x="1691310" y="4568182"/>
            <a:ext cx="3574499" cy="41511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000">
                <a:solidFill>
                  <a:schemeClr val="bg1"/>
                </a:solidFill>
                <a:latin typeface="+mn-lt"/>
                <a:ea typeface="Roboto" panose="02000000000000000000" pitchFamily="2" charset="0"/>
              </a:rPr>
              <a:t>More reliable, flexible, and in-demand configuration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28C9DA-2605-4310-A245-3485F94AD530}"/>
              </a:ext>
            </a:extLst>
          </p:cNvPr>
          <p:cNvSpPr/>
          <p:nvPr/>
        </p:nvSpPr>
        <p:spPr>
          <a:xfrm>
            <a:off x="1415178" y="5553116"/>
            <a:ext cx="135000" cy="135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C3C871-5D16-4F43-8B69-66315CA0833B}"/>
              </a:ext>
            </a:extLst>
          </p:cNvPr>
          <p:cNvSpPr/>
          <p:nvPr/>
        </p:nvSpPr>
        <p:spPr>
          <a:xfrm>
            <a:off x="1649873" y="5398781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Roboto" panose="02000000000000000000" pitchFamily="2" charset="0"/>
              </a:rPr>
              <a:t>BI developers can work independently of the </a:t>
            </a:r>
          </a:p>
          <a:p>
            <a:r>
              <a:rPr lang="en-US">
                <a:solidFill>
                  <a:schemeClr val="bg1"/>
                </a:solidFill>
                <a:ea typeface="Roboto" panose="02000000000000000000" pitchFamily="2" charset="0"/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380211834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895713" y="241220"/>
            <a:ext cx="340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A10FD6-8016-4D61-B00A-B22F27E12647}" type="slidenum">
              <a:rPr lang="id-ID" sz="1050">
                <a:solidFill>
                  <a:schemeClr val="bg1">
                    <a:lumMod val="65000"/>
                  </a:schemeClr>
                </a:solidFill>
              </a:rPr>
              <a:t>13</a:t>
            </a:fld>
            <a:endParaRPr lang="id-ID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Content Placeholder 7"/>
          <p:cNvSpPr txBox="1">
            <a:spLocks/>
          </p:cNvSpPr>
          <p:nvPr/>
        </p:nvSpPr>
        <p:spPr>
          <a:xfrm>
            <a:off x="3209789" y="0"/>
            <a:ext cx="3266920" cy="554447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>
                <a:solidFill>
                  <a:schemeClr val="bg1"/>
                </a:solidFill>
                <a:latin typeface="Lato" panose="020F0502020204030203" pitchFamily="34" charset="0"/>
              </a:rPr>
              <a:t>Solution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72C60-CF78-4B6A-95EE-C3A9633FC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12479"/>
            <a:ext cx="9882850" cy="41190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F1A1E9-E3FA-4025-BB4E-ED42905F24AA}"/>
              </a:ext>
            </a:extLst>
          </p:cNvPr>
          <p:cNvSpPr/>
          <p:nvPr/>
        </p:nvSpPr>
        <p:spPr>
          <a:xfrm>
            <a:off x="0" y="4730262"/>
            <a:ext cx="9906000" cy="21277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5371A-AE90-4ADE-96D8-176A39A5229A}"/>
              </a:ext>
            </a:extLst>
          </p:cNvPr>
          <p:cNvSpPr txBox="1"/>
          <p:nvPr/>
        </p:nvSpPr>
        <p:spPr>
          <a:xfrm>
            <a:off x="228950" y="6296885"/>
            <a:ext cx="1318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Local System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01436-1D54-4834-8FD5-ED49819C43B3}"/>
              </a:ext>
            </a:extLst>
          </p:cNvPr>
          <p:cNvSpPr/>
          <p:nvPr/>
        </p:nvSpPr>
        <p:spPr>
          <a:xfrm>
            <a:off x="1350566" y="1370912"/>
            <a:ext cx="3933611" cy="256735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472267-37FB-41C5-9C1F-D4B0E6021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397" y="2505075"/>
            <a:ext cx="1076325" cy="9239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5A911E-32D0-4AA3-8335-67C71EC890FE}"/>
              </a:ext>
            </a:extLst>
          </p:cNvPr>
          <p:cNvSpPr txBox="1"/>
          <p:nvPr/>
        </p:nvSpPr>
        <p:spPr>
          <a:xfrm>
            <a:off x="3507037" y="3363931"/>
            <a:ext cx="1234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SSISDB On Azure SQL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9B569A-72F6-4C40-B219-190ECEB4A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3" y="2419783"/>
            <a:ext cx="1244589" cy="12063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BCDBEFB-E098-4828-9B96-1C3F75EF2C5A}"/>
              </a:ext>
            </a:extLst>
          </p:cNvPr>
          <p:cNvGrpSpPr/>
          <p:nvPr/>
        </p:nvGrpSpPr>
        <p:grpSpPr>
          <a:xfrm>
            <a:off x="1270146" y="2627047"/>
            <a:ext cx="1512251" cy="261610"/>
            <a:chOff x="1270146" y="2627047"/>
            <a:chExt cx="1512251" cy="26161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4362D5B-8DA6-4FE8-BDE7-F43D820CDFC9}"/>
                </a:ext>
              </a:extLst>
            </p:cNvPr>
            <p:cNvCxnSpPr>
              <a:cxnSpLocks/>
            </p:cNvCxnSpPr>
            <p:nvPr/>
          </p:nvCxnSpPr>
          <p:spPr>
            <a:xfrm>
              <a:off x="1270146" y="2878006"/>
              <a:ext cx="1512251" cy="0"/>
            </a:xfrm>
            <a:prstGeom prst="straightConnector1">
              <a:avLst/>
            </a:prstGeom>
            <a:ln w="31750">
              <a:solidFill>
                <a:srgbClr val="FFFF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53A030-EB1E-439F-A261-38EAD815B120}"/>
                </a:ext>
              </a:extLst>
            </p:cNvPr>
            <p:cNvSpPr txBox="1"/>
            <p:nvPr/>
          </p:nvSpPr>
          <p:spPr>
            <a:xfrm>
              <a:off x="1734142" y="2627047"/>
              <a:ext cx="6641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rgbClr val="FFFF00"/>
                  </a:solidFill>
                </a:rPr>
                <a:t>Create</a:t>
              </a:r>
              <a:endParaRPr lang="en-US" sz="1050" b="1">
                <a:solidFill>
                  <a:srgbClr val="FFFF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C8806C5-5B5C-4F47-B701-9C570F53F6AB}"/>
              </a:ext>
            </a:extLst>
          </p:cNvPr>
          <p:cNvGrpSpPr/>
          <p:nvPr/>
        </p:nvGrpSpPr>
        <p:grpSpPr>
          <a:xfrm>
            <a:off x="1293621" y="1346941"/>
            <a:ext cx="2026939" cy="1158134"/>
            <a:chOff x="1293621" y="1346941"/>
            <a:chExt cx="2026939" cy="115813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57B61AD-9595-4775-B813-D7025651F0D7}"/>
                </a:ext>
              </a:extLst>
            </p:cNvPr>
            <p:cNvGrpSpPr/>
            <p:nvPr/>
          </p:nvGrpSpPr>
          <p:grpSpPr>
            <a:xfrm>
              <a:off x="1293621" y="1346941"/>
              <a:ext cx="1555801" cy="946696"/>
              <a:chOff x="1293621" y="1346941"/>
              <a:chExt cx="1555801" cy="94669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8C5465-1820-418C-A304-99A2803913E4}"/>
                  </a:ext>
                </a:extLst>
              </p:cNvPr>
              <p:cNvSpPr txBox="1"/>
              <p:nvPr/>
            </p:nvSpPr>
            <p:spPr>
              <a:xfrm>
                <a:off x="1293621" y="1346941"/>
                <a:ext cx="15558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err="1">
                    <a:solidFill>
                      <a:schemeClr val="bg1"/>
                    </a:solidFill>
                  </a:rPr>
                  <a:t>OrderProcessingSystem</a:t>
                </a:r>
                <a:endParaRPr lang="en-US" sz="1100">
                  <a:solidFill>
                    <a:schemeClr val="bg1"/>
                  </a:solidFill>
                </a:endParaRPr>
              </a:p>
              <a:p>
                <a:r>
                  <a:rPr lang="en-US" sz="1100" err="1">
                    <a:solidFill>
                      <a:schemeClr val="bg1"/>
                    </a:solidFill>
                  </a:rPr>
                  <a:t>MaxMinAccounting</a:t>
                </a:r>
                <a:endParaRPr lang="en-US" sz="1100">
                  <a:solidFill>
                    <a:schemeClr val="bg1"/>
                  </a:solidFill>
                </a:endParaRPr>
              </a:p>
            </p:txBody>
          </p:sp>
          <p:pic>
            <p:nvPicPr>
              <p:cNvPr id="65" name="Picture 2" descr="Image result for database on azure logo">
                <a:extLst>
                  <a:ext uri="{FF2B5EF4-FFF2-40B4-BE49-F238E27FC236}">
                    <a16:creationId xmlns:a16="http://schemas.microsoft.com/office/drawing/2014/main" id="{39A524F4-0079-4E71-89FE-33CB73318C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6852" y="1754010"/>
                <a:ext cx="543593" cy="5396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91CCB4DF-947D-4088-BFE0-FAED461CBB7F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2330445" y="2023823"/>
              <a:ext cx="990115" cy="481252"/>
            </a:xfrm>
            <a:prstGeom prst="bentConnector2">
              <a:avLst/>
            </a:prstGeom>
            <a:ln w="28575">
              <a:solidFill>
                <a:srgbClr val="0066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989AE4-FB9B-48AE-87FD-5E140816BFAC}"/>
              </a:ext>
            </a:extLst>
          </p:cNvPr>
          <p:cNvGrpSpPr/>
          <p:nvPr/>
        </p:nvGrpSpPr>
        <p:grpSpPr>
          <a:xfrm>
            <a:off x="3586229" y="1368820"/>
            <a:ext cx="1718514" cy="1552955"/>
            <a:chOff x="3586229" y="1368820"/>
            <a:chExt cx="1718514" cy="1552955"/>
          </a:xfrm>
        </p:grpSpPr>
        <p:pic>
          <p:nvPicPr>
            <p:cNvPr id="45" name="Picture 2" descr="Image result for database on azure logo">
              <a:extLst>
                <a:ext uri="{FF2B5EF4-FFF2-40B4-BE49-F238E27FC236}">
                  <a16:creationId xmlns:a16="http://schemas.microsoft.com/office/drawing/2014/main" id="{1DB45E3F-4F3E-4594-B291-7785C64BF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296" y="1754010"/>
              <a:ext cx="543593" cy="539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F4FE50-E9B8-42BE-A545-9EA56349DC70}"/>
                </a:ext>
              </a:extLst>
            </p:cNvPr>
            <p:cNvSpPr txBox="1"/>
            <p:nvPr/>
          </p:nvSpPr>
          <p:spPr>
            <a:xfrm>
              <a:off x="3586229" y="1368820"/>
              <a:ext cx="17185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err="1">
                  <a:solidFill>
                    <a:schemeClr val="bg1"/>
                  </a:solidFill>
                </a:rPr>
                <a:t>MaxMinManufacturing</a:t>
              </a:r>
              <a:r>
                <a:rPr lang="en-US" sz="1100" b="1" err="1">
                  <a:solidFill>
                    <a:srgbClr val="C00000"/>
                  </a:solidFill>
                </a:rPr>
                <a:t>DW</a:t>
              </a:r>
              <a:endParaRPr lang="en-US" sz="1100" b="1">
                <a:solidFill>
                  <a:srgbClr val="C00000"/>
                </a:solidFill>
              </a:endParaRPr>
            </a:p>
          </p:txBody>
        </p: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FAA870DE-8E43-47CD-A2AC-28BF9E7C26DB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3855044" y="2293637"/>
              <a:ext cx="760049" cy="628138"/>
            </a:xfrm>
            <a:prstGeom prst="bentConnector2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0" name="Picture 6" descr="Image result for azure analysis services logo">
            <a:extLst>
              <a:ext uri="{FF2B5EF4-FFF2-40B4-BE49-F238E27FC236}">
                <a16:creationId xmlns:a16="http://schemas.microsoft.com/office/drawing/2014/main" id="{74B9C6EE-C696-4AB4-A319-85DA06EE7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023" y="1364087"/>
            <a:ext cx="2260640" cy="16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11AB0A29-B348-4CE4-BA22-6324C97644C3}"/>
              </a:ext>
            </a:extLst>
          </p:cNvPr>
          <p:cNvSpPr txBox="1"/>
          <p:nvPr/>
        </p:nvSpPr>
        <p:spPr>
          <a:xfrm>
            <a:off x="7423902" y="969074"/>
            <a:ext cx="1976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Azure Analysis Services</a:t>
            </a:r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D119CD3A-569E-4683-9B3F-3999F4239F29}"/>
              </a:ext>
            </a:extLst>
          </p:cNvPr>
          <p:cNvSpPr/>
          <p:nvPr/>
        </p:nvSpPr>
        <p:spPr>
          <a:xfrm>
            <a:off x="3006970" y="3429000"/>
            <a:ext cx="558312" cy="1642783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/>
              <a:t>DEPLOY</a:t>
            </a:r>
          </a:p>
        </p:txBody>
      </p:sp>
      <p:pic>
        <p:nvPicPr>
          <p:cNvPr id="1034" name="Picture 10" descr="Image result for SSMS logo">
            <a:extLst>
              <a:ext uri="{FF2B5EF4-FFF2-40B4-BE49-F238E27FC236}">
                <a16:creationId xmlns:a16="http://schemas.microsoft.com/office/drawing/2014/main" id="{C9147CE7-841F-4B73-B6F1-79FA36B40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1" y="5068334"/>
            <a:ext cx="1164684" cy="116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F1105BA-F908-4569-94DF-7EA0F0BCB5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7950" y="5569879"/>
            <a:ext cx="3028939" cy="699837"/>
          </a:xfrm>
          <a:prstGeom prst="rect">
            <a:avLst/>
          </a:prstGeom>
        </p:spPr>
      </p:pic>
      <p:pic>
        <p:nvPicPr>
          <p:cNvPr id="1036" name="Picture 12" descr="Image result for sql server data tools for Visual studio logo">
            <a:extLst>
              <a:ext uri="{FF2B5EF4-FFF2-40B4-BE49-F238E27FC236}">
                <a16:creationId xmlns:a16="http://schemas.microsoft.com/office/drawing/2014/main" id="{5AE32AA4-748E-430B-8344-443EE819B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950" y="5082903"/>
            <a:ext cx="3028939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2" descr="Image result for sql server data tools for Visual studio logo">
            <a:extLst>
              <a:ext uri="{FF2B5EF4-FFF2-40B4-BE49-F238E27FC236}">
                <a16:creationId xmlns:a16="http://schemas.microsoft.com/office/drawing/2014/main" id="{49865A40-DC96-484E-9BA4-73A30C48C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761" y="5082903"/>
            <a:ext cx="3028939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025D3E03-011B-4897-A6BE-CC8174BB57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0760" y="5556841"/>
            <a:ext cx="3028939" cy="73220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E95FF1C-051F-43E5-95BB-0B5B27FC92CD}"/>
              </a:ext>
            </a:extLst>
          </p:cNvPr>
          <p:cNvGrpSpPr/>
          <p:nvPr/>
        </p:nvGrpSpPr>
        <p:grpSpPr>
          <a:xfrm>
            <a:off x="4858307" y="2292369"/>
            <a:ext cx="3789229" cy="3630574"/>
            <a:chOff x="4858307" y="2292369"/>
            <a:chExt cx="3789229" cy="3630574"/>
          </a:xfrm>
        </p:grpSpPr>
        <p:sp>
          <p:nvSpPr>
            <p:cNvPr id="104" name="Arrow: Up 103">
              <a:extLst>
                <a:ext uri="{FF2B5EF4-FFF2-40B4-BE49-F238E27FC236}">
                  <a16:creationId xmlns:a16="http://schemas.microsoft.com/office/drawing/2014/main" id="{7316E7C4-DF68-4ABA-B90D-7450DD46CE3D}"/>
                </a:ext>
              </a:extLst>
            </p:cNvPr>
            <p:cNvSpPr/>
            <p:nvPr/>
          </p:nvSpPr>
          <p:spPr>
            <a:xfrm>
              <a:off x="8089224" y="3036112"/>
              <a:ext cx="558312" cy="2035671"/>
            </a:xfrm>
            <a:prstGeom prst="up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20"/>
                <a:t>DEPLOY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F6DFD56A-3AEC-46DC-B047-A4024CC33B55}"/>
                </a:ext>
              </a:extLst>
            </p:cNvPr>
            <p:cNvCxnSpPr>
              <a:cxnSpLocks/>
              <a:endCxn id="96" idx="1"/>
            </p:cNvCxnSpPr>
            <p:nvPr/>
          </p:nvCxnSpPr>
          <p:spPr>
            <a:xfrm>
              <a:off x="4858307" y="2292369"/>
              <a:ext cx="1972453" cy="3630574"/>
            </a:xfrm>
            <a:prstGeom prst="straightConnector1">
              <a:avLst/>
            </a:prstGeom>
            <a:ln w="41275">
              <a:solidFill>
                <a:srgbClr val="7030A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B999555-F46C-4B92-B2CF-39236DA75C43}"/>
              </a:ext>
            </a:extLst>
          </p:cNvPr>
          <p:cNvGrpSpPr/>
          <p:nvPr/>
        </p:nvGrpSpPr>
        <p:grpSpPr>
          <a:xfrm>
            <a:off x="534999" y="2848811"/>
            <a:ext cx="2617880" cy="2215513"/>
            <a:chOff x="534999" y="2848811"/>
            <a:chExt cx="2617880" cy="2215513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802C64F-0DC6-4DBF-9C77-36499FCC3F9E}"/>
                </a:ext>
              </a:extLst>
            </p:cNvPr>
            <p:cNvSpPr txBox="1"/>
            <p:nvPr/>
          </p:nvSpPr>
          <p:spPr>
            <a:xfrm>
              <a:off x="1366705" y="2848811"/>
              <a:ext cx="130868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FFFF00"/>
                  </a:solidFill>
                </a:rPr>
                <a:t>Schedule &amp; Execute</a:t>
              </a: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1BB915B-B0AF-4965-81F1-254688EEC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134" y="3437095"/>
              <a:ext cx="2423745" cy="162722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F571B01-B054-42D4-9FBD-E71DDFDC7EB8}"/>
                </a:ext>
              </a:extLst>
            </p:cNvPr>
            <p:cNvSpPr txBox="1"/>
            <p:nvPr/>
          </p:nvSpPr>
          <p:spPr>
            <a:xfrm rot="19586894">
              <a:off x="534999" y="4289463"/>
              <a:ext cx="16421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FF00"/>
                  </a:solidFill>
                </a:rPr>
                <a:t>Schedule &amp; Execute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9B8583D-D43A-47C6-A519-D3D4BB2EF182}"/>
              </a:ext>
            </a:extLst>
          </p:cNvPr>
          <p:cNvGrpSpPr/>
          <p:nvPr/>
        </p:nvGrpSpPr>
        <p:grpSpPr>
          <a:xfrm>
            <a:off x="3602306" y="1372987"/>
            <a:ext cx="3452056" cy="1538652"/>
            <a:chOff x="3602306" y="1372987"/>
            <a:chExt cx="3452056" cy="153865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ABE8702-FB2F-4217-BA6D-904A8DEAF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29224" y="1716569"/>
              <a:ext cx="714924" cy="71492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CF4717-82A8-40E2-AE55-F9BC48802AED}"/>
                </a:ext>
              </a:extLst>
            </p:cNvPr>
            <p:cNvSpPr/>
            <p:nvPr/>
          </p:nvSpPr>
          <p:spPr>
            <a:xfrm>
              <a:off x="5622934" y="1372987"/>
              <a:ext cx="1324417" cy="153865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DA044D-23D0-47C0-971D-CA563E8235E7}"/>
                </a:ext>
              </a:extLst>
            </p:cNvPr>
            <p:cNvSpPr txBox="1"/>
            <p:nvPr/>
          </p:nvSpPr>
          <p:spPr>
            <a:xfrm>
              <a:off x="5660781" y="1467068"/>
              <a:ext cx="139358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chemeClr val="bg1"/>
                  </a:solidFill>
                </a:rPr>
                <a:t>Storage Account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294003-CED2-4FCC-80CB-2AD96A4A742C}"/>
                </a:ext>
              </a:extLst>
            </p:cNvPr>
            <p:cNvSpPr txBox="1"/>
            <p:nvPr/>
          </p:nvSpPr>
          <p:spPr>
            <a:xfrm>
              <a:off x="5785452" y="2471361"/>
              <a:ext cx="9187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err="1">
                  <a:solidFill>
                    <a:schemeClr val="bg1"/>
                  </a:solidFill>
                </a:rPr>
                <a:t>BatchInfo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cxnSp>
          <p:nvCxnSpPr>
            <p:cNvPr id="1029" name="Connector: Elbow 1028">
              <a:extLst>
                <a:ext uri="{FF2B5EF4-FFF2-40B4-BE49-F238E27FC236}">
                  <a16:creationId xmlns:a16="http://schemas.microsoft.com/office/drawing/2014/main" id="{3AE048AB-7566-482D-8238-69414FD359D8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rot="16200000" flipH="1" flipV="1">
              <a:off x="4507262" y="811613"/>
              <a:ext cx="774468" cy="2584380"/>
            </a:xfrm>
            <a:prstGeom prst="bentConnector4">
              <a:avLst>
                <a:gd name="adj1" fmla="val -68116"/>
                <a:gd name="adj2" fmla="val 100123"/>
              </a:avLst>
            </a:prstGeom>
            <a:ln w="28575">
              <a:solidFill>
                <a:srgbClr val="0066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726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895713" y="241220"/>
            <a:ext cx="340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A10FD6-8016-4D61-B00A-B22F27E12647}" type="slidenum">
              <a:rPr lang="id-ID" sz="1050">
                <a:solidFill>
                  <a:schemeClr val="bg1">
                    <a:lumMod val="65000"/>
                  </a:schemeClr>
                </a:solidFill>
              </a:rPr>
              <a:t>14</a:t>
            </a:fld>
            <a:endParaRPr lang="id-ID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Content Placeholder 7"/>
          <p:cNvSpPr txBox="1">
            <a:spLocks/>
          </p:cNvSpPr>
          <p:nvPr/>
        </p:nvSpPr>
        <p:spPr>
          <a:xfrm>
            <a:off x="3209789" y="0"/>
            <a:ext cx="3266920" cy="554447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>
                <a:solidFill>
                  <a:schemeClr val="bg1"/>
                </a:solidFill>
                <a:latin typeface="Lato" panose="020F0502020204030203" pitchFamily="34" charset="0"/>
              </a:rPr>
              <a:t>Pricing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72C60-CF78-4B6A-95EE-C3A9633FC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12479"/>
            <a:ext cx="9882850" cy="62455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294003-CED2-4FCC-80CB-2AD96A4A742C}"/>
              </a:ext>
            </a:extLst>
          </p:cNvPr>
          <p:cNvSpPr txBox="1"/>
          <p:nvPr/>
        </p:nvSpPr>
        <p:spPr>
          <a:xfrm>
            <a:off x="5790801" y="2481497"/>
            <a:ext cx="918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6BB762-81DA-49FC-AA99-BB530BAECCF4}"/>
              </a:ext>
            </a:extLst>
          </p:cNvPr>
          <p:cNvGrpSpPr/>
          <p:nvPr/>
        </p:nvGrpSpPr>
        <p:grpSpPr>
          <a:xfrm>
            <a:off x="305966" y="3942361"/>
            <a:ext cx="4647034" cy="979700"/>
            <a:chOff x="305966" y="2807382"/>
            <a:chExt cx="4647034" cy="9797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472267-37FB-41C5-9C1F-D4B0E6021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966" y="2863157"/>
              <a:ext cx="1076325" cy="92392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E8B355-B373-48BE-9A65-A069360AC133}"/>
                </a:ext>
              </a:extLst>
            </p:cNvPr>
            <p:cNvSpPr txBox="1"/>
            <p:nvPr/>
          </p:nvSpPr>
          <p:spPr>
            <a:xfrm>
              <a:off x="1459831" y="2807382"/>
              <a:ext cx="349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US$ 0.29/hour to US$ 92.6/hour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8276765-A8CD-46B0-BF4E-028EDC544681}"/>
              </a:ext>
            </a:extLst>
          </p:cNvPr>
          <p:cNvGrpSpPr/>
          <p:nvPr/>
        </p:nvGrpSpPr>
        <p:grpSpPr>
          <a:xfrm>
            <a:off x="5342736" y="1052821"/>
            <a:ext cx="3625637" cy="4209303"/>
            <a:chOff x="5342736" y="1052821"/>
            <a:chExt cx="3625637" cy="4209303"/>
          </a:xfrm>
        </p:grpSpPr>
        <p:pic>
          <p:nvPicPr>
            <p:cNvPr id="1030" name="Picture 6" descr="Image result for azure analysis services logo">
              <a:extLst>
                <a:ext uri="{FF2B5EF4-FFF2-40B4-BE49-F238E27FC236}">
                  <a16:creationId xmlns:a16="http://schemas.microsoft.com/office/drawing/2014/main" id="{74B9C6EE-C696-4AB4-A319-85DA06EE7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7393" y="1052821"/>
              <a:ext cx="1076325" cy="923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01D789-5778-4A87-9FAA-67818072B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42736" y="1976746"/>
              <a:ext cx="3625637" cy="328537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845A927-D7CA-4B2A-8375-05F52FCD3CEB}"/>
              </a:ext>
            </a:extLst>
          </p:cNvPr>
          <p:cNvGrpSpPr/>
          <p:nvPr/>
        </p:nvGrpSpPr>
        <p:grpSpPr>
          <a:xfrm>
            <a:off x="-595649" y="1676399"/>
            <a:ext cx="5334432" cy="1784683"/>
            <a:chOff x="-607681" y="874294"/>
            <a:chExt cx="5334432" cy="178468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57B61AD-9595-4775-B813-D7025651F0D7}"/>
                </a:ext>
              </a:extLst>
            </p:cNvPr>
            <p:cNvGrpSpPr/>
            <p:nvPr/>
          </p:nvGrpSpPr>
          <p:grpSpPr>
            <a:xfrm>
              <a:off x="-607681" y="874294"/>
              <a:ext cx="2903620" cy="1784683"/>
              <a:chOff x="1293621" y="1346941"/>
              <a:chExt cx="1555801" cy="94669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8C5465-1820-418C-A304-99A2803913E4}"/>
                  </a:ext>
                </a:extLst>
              </p:cNvPr>
              <p:cNvSpPr txBox="1"/>
              <p:nvPr/>
            </p:nvSpPr>
            <p:spPr>
              <a:xfrm>
                <a:off x="1293621" y="1346941"/>
                <a:ext cx="15558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100">
                  <a:solidFill>
                    <a:schemeClr val="bg1"/>
                  </a:solidFill>
                </a:endParaRPr>
              </a:p>
            </p:txBody>
          </p:sp>
          <p:pic>
            <p:nvPicPr>
              <p:cNvPr id="65" name="Picture 2" descr="Image result for database on azure logo">
                <a:extLst>
                  <a:ext uri="{FF2B5EF4-FFF2-40B4-BE49-F238E27FC236}">
                    <a16:creationId xmlns:a16="http://schemas.microsoft.com/office/drawing/2014/main" id="{39A524F4-0079-4E71-89FE-33CB73318C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6852" y="1754010"/>
                <a:ext cx="543593" cy="5396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08D240-03F6-4ABC-B083-E9874538EDE0}"/>
                </a:ext>
              </a:extLst>
            </p:cNvPr>
            <p:cNvSpPr txBox="1"/>
            <p:nvPr/>
          </p:nvSpPr>
          <p:spPr>
            <a:xfrm>
              <a:off x="1459831" y="1607414"/>
              <a:ext cx="326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7.67 CAD to 24575.95 CAD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6301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08593" y="254099"/>
            <a:ext cx="340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A10FD6-8016-4D61-B00A-B22F27E12647}" type="slidenum">
              <a:rPr lang="id-ID" sz="1050">
                <a:solidFill>
                  <a:schemeClr val="bg1">
                    <a:lumMod val="65000"/>
                  </a:schemeClr>
                </a:solidFill>
              </a:rPr>
              <a:t>15</a:t>
            </a:fld>
            <a:endParaRPr lang="id-ID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7"/>
          <p:cNvSpPr txBox="1">
            <a:spLocks/>
          </p:cNvSpPr>
          <p:nvPr/>
        </p:nvSpPr>
        <p:spPr>
          <a:xfrm>
            <a:off x="3307409" y="468968"/>
            <a:ext cx="3287996" cy="554447"/>
          </a:xfrm>
          <a:prstGeom prst="rect">
            <a:avLst/>
          </a:prstGeom>
        </p:spPr>
        <p:txBody>
          <a:bodyPr vert="horz" wrap="square" lIns="68580" tIns="34290" rIns="68580" bIns="34290" rtlCol="0" anchor="t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Lato"/>
              </a:rPr>
              <a:t>Delivery Methods</a:t>
            </a:r>
            <a:endParaRPr lang="id-ID" sz="240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382649" y="1129168"/>
            <a:ext cx="1080000" cy="43544"/>
            <a:chOff x="4616262" y="2307771"/>
            <a:chExt cx="2349876" cy="58058"/>
          </a:xfrm>
        </p:grpSpPr>
        <p:sp>
          <p:nvSpPr>
            <p:cNvPr id="6" name="Rectangle 5"/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grpSp>
        <p:nvGrpSpPr>
          <p:cNvPr id="52" name="Group 51"/>
          <p:cNvGrpSpPr>
            <a:grpSpLocks noChangeAspect="1"/>
          </p:cNvGrpSpPr>
          <p:nvPr/>
        </p:nvGrpSpPr>
        <p:grpSpPr>
          <a:xfrm>
            <a:off x="5025148" y="2582665"/>
            <a:ext cx="2925561" cy="1765007"/>
            <a:chOff x="3683126" y="1810922"/>
            <a:chExt cx="5304773" cy="3200400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1" t="29398" r="17922" b="13718"/>
            <a:stretch/>
          </p:blipFill>
          <p:spPr>
            <a:xfrm>
              <a:off x="3683126" y="1810922"/>
              <a:ext cx="5304773" cy="3200400"/>
            </a:xfrm>
            <a:prstGeom prst="rect">
              <a:avLst/>
            </a:prstGeom>
          </p:spPr>
        </p:pic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4469432" y="2201450"/>
              <a:ext cx="3675889" cy="22859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>
            <a:off x="3478590" y="2145484"/>
            <a:ext cx="2881385" cy="2353343"/>
            <a:chOff x="3785121" y="1812417"/>
            <a:chExt cx="4627889" cy="3779783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5121" y="1812417"/>
              <a:ext cx="4627889" cy="3779783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4121833" y="1997959"/>
              <a:ext cx="3960000" cy="248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>
            <a:grpSpLocks noChangeAspect="1"/>
          </p:cNvGrpSpPr>
          <p:nvPr/>
        </p:nvGrpSpPr>
        <p:grpSpPr>
          <a:xfrm rot="16200000">
            <a:off x="2040374" y="2680866"/>
            <a:ext cx="1633182" cy="2127540"/>
            <a:chOff x="781924" y="1653977"/>
            <a:chExt cx="2806595" cy="3417112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4" t="8440" r="6203" b="10137"/>
            <a:stretch/>
          </p:blipFill>
          <p:spPr>
            <a:xfrm>
              <a:off x="781924" y="1653977"/>
              <a:ext cx="2806595" cy="3417112"/>
            </a:xfrm>
            <a:prstGeom prst="rect">
              <a:avLst/>
            </a:prstGeom>
          </p:spPr>
        </p:pic>
        <p:sp>
          <p:nvSpPr>
            <p:cNvPr id="60" name="Rectangle 59"/>
            <p:cNvSpPr/>
            <p:nvPr/>
          </p:nvSpPr>
          <p:spPr>
            <a:xfrm rot="5400000">
              <a:off x="932526" y="2346477"/>
              <a:ext cx="2556286" cy="19636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3551522" y="2975890"/>
            <a:ext cx="1216133" cy="1663371"/>
            <a:chOff x="6609630" y="1974710"/>
            <a:chExt cx="2124266" cy="2880360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630" y="1974710"/>
              <a:ext cx="2124266" cy="2880360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7081732" y="2296813"/>
              <a:ext cx="1205161" cy="20895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innerShdw blurRad="63500">
                <a:prstClr val="black">
                  <a:alpha val="58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784A644-48CC-49D5-8102-9582735E0E9E}"/>
              </a:ext>
            </a:extLst>
          </p:cNvPr>
          <p:cNvGrpSpPr/>
          <p:nvPr/>
        </p:nvGrpSpPr>
        <p:grpSpPr>
          <a:xfrm>
            <a:off x="1408560" y="4905678"/>
            <a:ext cx="1760220" cy="703270"/>
            <a:chOff x="1408560" y="4905678"/>
            <a:chExt cx="1760220" cy="703270"/>
          </a:xfrm>
        </p:grpSpPr>
        <p:sp>
          <p:nvSpPr>
            <p:cNvPr id="64" name="Content Placeholder 2"/>
            <p:cNvSpPr txBox="1">
              <a:spLocks/>
            </p:cNvSpPr>
            <p:nvPr/>
          </p:nvSpPr>
          <p:spPr>
            <a:xfrm>
              <a:off x="1595395" y="4905678"/>
              <a:ext cx="1573385" cy="703270"/>
            </a:xfrm>
            <a:prstGeom prst="rect">
              <a:avLst/>
            </a:prstGeom>
          </p:spPr>
          <p:txBody>
            <a:bodyPr vert="horz" lIns="68580" tIns="34290" rIns="68580" bIns="34290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id-ID" sz="1050" b="1">
                  <a:solidFill>
                    <a:schemeClr val="bg1">
                      <a:lumMod val="50000"/>
                    </a:schemeClr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PERSONAL COMPUTER</a:t>
              </a:r>
            </a:p>
            <a:p>
              <a:pPr algn="l"/>
              <a:r>
                <a:rPr lang="en-CA" sz="825">
                  <a:solidFill>
                    <a:schemeClr val="bg1">
                      <a:lumMod val="65000"/>
                    </a:schemeClr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Bring up reports while at the office, create your own dashboards!</a:t>
              </a:r>
              <a:endParaRPr lang="en-US" sz="825" b="1">
                <a:solidFill>
                  <a:schemeClr val="bg1">
                    <a:lumMod val="65000"/>
                  </a:schemeClr>
                </a:solidFill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1408560" y="4932609"/>
              <a:ext cx="156995" cy="230832"/>
              <a:chOff x="1368514" y="4937757"/>
              <a:chExt cx="209327" cy="307775"/>
            </a:xfrm>
          </p:grpSpPr>
          <p:sp>
            <p:nvSpPr>
              <p:cNvPr id="66" name="Oval 65"/>
              <p:cNvSpPr>
                <a:spLocks noChangeAspect="1"/>
              </p:cNvSpPr>
              <p:nvPr/>
            </p:nvSpPr>
            <p:spPr>
              <a:xfrm>
                <a:off x="1368514" y="4964528"/>
                <a:ext cx="209327" cy="209327"/>
              </a:xfrm>
              <a:prstGeom prst="ellipse">
                <a:avLst/>
              </a:prstGeom>
              <a:solidFill>
                <a:schemeClr val="accent1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50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382582" y="4937757"/>
                <a:ext cx="108594" cy="307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900" b="1">
                    <a:solidFill>
                      <a:schemeClr val="bg1"/>
                    </a:solidFill>
                    <a:ea typeface="Roboto" panose="02000000000000000000" pitchFamily="2" charset="0"/>
                  </a:rPr>
                  <a:t>1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FBC0848-B801-4B48-87B9-5853F8632996}"/>
              </a:ext>
            </a:extLst>
          </p:cNvPr>
          <p:cNvGrpSpPr/>
          <p:nvPr/>
        </p:nvGrpSpPr>
        <p:grpSpPr>
          <a:xfrm>
            <a:off x="3220577" y="4905678"/>
            <a:ext cx="1760219" cy="448467"/>
            <a:chOff x="3220577" y="4905678"/>
            <a:chExt cx="1760219" cy="417311"/>
          </a:xfrm>
        </p:grpSpPr>
        <p:sp>
          <p:nvSpPr>
            <p:cNvPr id="68" name="Content Placeholder 2"/>
            <p:cNvSpPr txBox="1">
              <a:spLocks/>
            </p:cNvSpPr>
            <p:nvPr/>
          </p:nvSpPr>
          <p:spPr>
            <a:xfrm>
              <a:off x="3407411" y="4905678"/>
              <a:ext cx="1573385" cy="417311"/>
            </a:xfrm>
            <a:prstGeom prst="rect">
              <a:avLst/>
            </a:prstGeom>
          </p:spPr>
          <p:txBody>
            <a:bodyPr vert="horz" lIns="68580" tIns="34290" rIns="68580" bIns="34290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id-ID" sz="1050" b="1">
                  <a:solidFill>
                    <a:schemeClr val="bg1">
                      <a:lumMod val="50000"/>
                    </a:schemeClr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LAPTOP</a:t>
              </a:r>
            </a:p>
            <a:p>
              <a:pPr algn="l"/>
              <a:r>
                <a:rPr lang="en-CA" sz="825">
                  <a:solidFill>
                    <a:schemeClr val="bg1">
                      <a:lumMod val="65000"/>
                    </a:schemeClr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When you’re on the go you have the ability to connect to the cloud and review reports</a:t>
              </a:r>
              <a:endParaRPr lang="en-US" sz="825" b="1">
                <a:solidFill>
                  <a:schemeClr val="bg1">
                    <a:lumMod val="65000"/>
                  </a:schemeClr>
                </a:solidFill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220577" y="4932609"/>
              <a:ext cx="156995" cy="230832"/>
              <a:chOff x="1368514" y="4937757"/>
              <a:chExt cx="209327" cy="307775"/>
            </a:xfrm>
          </p:grpSpPr>
          <p:sp>
            <p:nvSpPr>
              <p:cNvPr id="70" name="Oval 69"/>
              <p:cNvSpPr>
                <a:spLocks noChangeAspect="1"/>
              </p:cNvSpPr>
              <p:nvPr/>
            </p:nvSpPr>
            <p:spPr>
              <a:xfrm>
                <a:off x="1368514" y="4964528"/>
                <a:ext cx="209327" cy="209327"/>
              </a:xfrm>
              <a:prstGeom prst="ellipse">
                <a:avLst/>
              </a:prstGeom>
              <a:solidFill>
                <a:schemeClr val="accent2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50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382582" y="4937757"/>
                <a:ext cx="108594" cy="307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900" b="1">
                    <a:solidFill>
                      <a:schemeClr val="bg1"/>
                    </a:solidFill>
                    <a:ea typeface="Roboto" panose="02000000000000000000" pitchFamily="2" charset="0"/>
                  </a:rPr>
                  <a:t>2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23E9E9-443B-47A7-85BF-E187866F9196}"/>
              </a:ext>
            </a:extLst>
          </p:cNvPr>
          <p:cNvGrpSpPr/>
          <p:nvPr/>
        </p:nvGrpSpPr>
        <p:grpSpPr>
          <a:xfrm>
            <a:off x="5011811" y="4903703"/>
            <a:ext cx="1760219" cy="463124"/>
            <a:chOff x="5011811" y="4903703"/>
            <a:chExt cx="1760219" cy="427144"/>
          </a:xfrm>
        </p:grpSpPr>
        <p:sp>
          <p:nvSpPr>
            <p:cNvPr id="72" name="Content Placeholder 2"/>
            <p:cNvSpPr txBox="1">
              <a:spLocks/>
            </p:cNvSpPr>
            <p:nvPr/>
          </p:nvSpPr>
          <p:spPr>
            <a:xfrm>
              <a:off x="5198645" y="4903703"/>
              <a:ext cx="1573385" cy="427144"/>
            </a:xfrm>
            <a:prstGeom prst="rect">
              <a:avLst/>
            </a:prstGeom>
          </p:spPr>
          <p:txBody>
            <a:bodyPr vert="horz" lIns="68580" tIns="34290" rIns="68580" bIns="34290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id-ID" sz="1050" b="1">
                  <a:solidFill>
                    <a:schemeClr val="bg1">
                      <a:lumMod val="50000"/>
                    </a:schemeClr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TABLET</a:t>
              </a:r>
            </a:p>
            <a:p>
              <a:pPr algn="l"/>
              <a:r>
                <a:rPr lang="en-CA" sz="825">
                  <a:solidFill>
                    <a:schemeClr val="bg1">
                      <a:lumMod val="65000"/>
                    </a:schemeClr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Download the </a:t>
              </a:r>
              <a:r>
                <a:rPr lang="en-CA" sz="825" err="1">
                  <a:solidFill>
                    <a:schemeClr val="bg1">
                      <a:lumMod val="65000"/>
                    </a:schemeClr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PowerBI</a:t>
              </a:r>
              <a:r>
                <a:rPr lang="en-CA" sz="825">
                  <a:solidFill>
                    <a:schemeClr val="bg1">
                      <a:lumMod val="65000"/>
                    </a:schemeClr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 app and you can stay connected with the same great visuals you get at the office</a:t>
              </a:r>
              <a:endParaRPr lang="en-US" sz="825" b="1">
                <a:solidFill>
                  <a:schemeClr val="bg1">
                    <a:lumMod val="65000"/>
                  </a:schemeClr>
                </a:solidFill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5011811" y="4932984"/>
              <a:ext cx="156995" cy="236270"/>
              <a:chOff x="1368514" y="4937970"/>
              <a:chExt cx="209327" cy="307776"/>
            </a:xfrm>
          </p:grpSpPr>
          <p:sp>
            <p:nvSpPr>
              <p:cNvPr id="74" name="Oval 73"/>
              <p:cNvSpPr>
                <a:spLocks noChangeAspect="1"/>
              </p:cNvSpPr>
              <p:nvPr/>
            </p:nvSpPr>
            <p:spPr>
              <a:xfrm>
                <a:off x="1368514" y="4964528"/>
                <a:ext cx="209327" cy="209327"/>
              </a:xfrm>
              <a:prstGeom prst="ellipse">
                <a:avLst/>
              </a:prstGeom>
              <a:solidFill>
                <a:schemeClr val="accent3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50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382582" y="4937970"/>
                <a:ext cx="108594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900" b="1">
                    <a:solidFill>
                      <a:schemeClr val="bg1"/>
                    </a:solidFill>
                    <a:ea typeface="Roboto" panose="02000000000000000000" pitchFamily="2" charset="0"/>
                  </a:rPr>
                  <a:t>3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6034D5-CE35-4757-895E-28EE13D00C8D}"/>
              </a:ext>
            </a:extLst>
          </p:cNvPr>
          <p:cNvGrpSpPr/>
          <p:nvPr/>
        </p:nvGrpSpPr>
        <p:grpSpPr>
          <a:xfrm>
            <a:off x="6803045" y="4903704"/>
            <a:ext cx="1760219" cy="440170"/>
            <a:chOff x="6803045" y="4903703"/>
            <a:chExt cx="1760219" cy="417311"/>
          </a:xfrm>
        </p:grpSpPr>
        <p:sp>
          <p:nvSpPr>
            <p:cNvPr id="76" name="Content Placeholder 2"/>
            <p:cNvSpPr txBox="1">
              <a:spLocks/>
            </p:cNvSpPr>
            <p:nvPr/>
          </p:nvSpPr>
          <p:spPr>
            <a:xfrm>
              <a:off x="6989879" y="4903703"/>
              <a:ext cx="1573385" cy="417311"/>
            </a:xfrm>
            <a:prstGeom prst="rect">
              <a:avLst/>
            </a:prstGeom>
          </p:spPr>
          <p:txBody>
            <a:bodyPr vert="horz" lIns="68580" tIns="34290" rIns="68580" bIns="34290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id-ID" sz="1050" b="1">
                  <a:solidFill>
                    <a:schemeClr val="bg1">
                      <a:lumMod val="50000"/>
                    </a:schemeClr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MOBILE</a:t>
              </a:r>
              <a:endParaRPr lang="id-ID" sz="105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  <a:cs typeface="Arial" panose="020B0604020202020204" pitchFamily="34" charset="0"/>
              </a:endParaRPr>
            </a:p>
            <a:p>
              <a:pPr algn="l"/>
              <a:r>
                <a:rPr lang="en-CA" sz="825">
                  <a:solidFill>
                    <a:schemeClr val="bg1">
                      <a:lumMod val="65000"/>
                    </a:schemeClr>
                  </a:solidFill>
                  <a:ea typeface="Roboto" panose="02000000000000000000" pitchFamily="2" charset="0"/>
                  <a:cs typeface="Arial" panose="020B0604020202020204" pitchFamily="34" charset="0"/>
                </a:rPr>
                <a:t>On the run? Check in with mobile capability</a:t>
              </a:r>
              <a:endParaRPr lang="en-US" sz="825" b="1">
                <a:solidFill>
                  <a:schemeClr val="bg1">
                    <a:lumMod val="65000"/>
                  </a:schemeClr>
                </a:solidFill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6803045" y="4930635"/>
              <a:ext cx="156995" cy="230832"/>
              <a:chOff x="1368514" y="4937757"/>
              <a:chExt cx="209327" cy="307775"/>
            </a:xfrm>
          </p:grpSpPr>
          <p:sp>
            <p:nvSpPr>
              <p:cNvPr id="78" name="Oval 77"/>
              <p:cNvSpPr>
                <a:spLocks noChangeAspect="1"/>
              </p:cNvSpPr>
              <p:nvPr/>
            </p:nvSpPr>
            <p:spPr>
              <a:xfrm>
                <a:off x="1368514" y="4964528"/>
                <a:ext cx="209327" cy="209327"/>
              </a:xfrm>
              <a:prstGeom prst="ellipse">
                <a:avLst/>
              </a:prstGeom>
              <a:solidFill>
                <a:schemeClr val="accent4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50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382582" y="4937757"/>
                <a:ext cx="108594" cy="307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900" b="1">
                    <a:solidFill>
                      <a:schemeClr val="bg1"/>
                    </a:solidFill>
                    <a:ea typeface="Roboto" panose="02000000000000000000" pitchFamily="2" charset="0"/>
                  </a:rPr>
                  <a:t>4</a:t>
                </a:r>
              </a:p>
            </p:txBody>
          </p:sp>
        </p:grpSp>
      </p:grpSp>
      <p:cxnSp>
        <p:nvCxnSpPr>
          <p:cNvPr id="80" name="Straight Connector 79"/>
          <p:cNvCxnSpPr/>
          <p:nvPr/>
        </p:nvCxnSpPr>
        <p:spPr>
          <a:xfrm>
            <a:off x="1393372" y="4773957"/>
            <a:ext cx="711925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914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21471" y="266978"/>
            <a:ext cx="340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A10FD6-8016-4D61-B00A-B22F27E12647}" type="slidenum">
              <a:rPr lang="id-ID" sz="1050">
                <a:solidFill>
                  <a:schemeClr val="bg1">
                    <a:lumMod val="65000"/>
                  </a:schemeClr>
                </a:solidFill>
              </a:rPr>
              <a:t>16</a:t>
            </a:fld>
            <a:endParaRPr lang="id-ID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7"/>
          <p:cNvSpPr txBox="1">
            <a:spLocks/>
          </p:cNvSpPr>
          <p:nvPr/>
        </p:nvSpPr>
        <p:spPr>
          <a:xfrm>
            <a:off x="3120738" y="571991"/>
            <a:ext cx="3615095" cy="563552"/>
          </a:xfrm>
          <a:prstGeom prst="rect">
            <a:avLst/>
          </a:prstGeom>
        </p:spPr>
        <p:txBody>
          <a:bodyPr vert="horz" wrap="square" lIns="68580" tIns="34290" rIns="68580" bIns="34290" rtlCol="0" anchor="t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CA" sz="2400">
                <a:solidFill>
                  <a:schemeClr val="bg1">
                    <a:lumMod val="50000"/>
                  </a:schemeClr>
                </a:solidFill>
                <a:latin typeface="Lato"/>
              </a:rPr>
              <a:t>Recommendations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375304" y="1179519"/>
            <a:ext cx="1080000" cy="43544"/>
            <a:chOff x="4616262" y="2307771"/>
            <a:chExt cx="2349876" cy="58058"/>
          </a:xfrm>
        </p:grpSpPr>
        <p:sp>
          <p:nvSpPr>
            <p:cNvPr id="6" name="Rectangle 5"/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38672" y="2029026"/>
            <a:ext cx="2033234" cy="1583294"/>
            <a:chOff x="4814101" y="1314952"/>
            <a:chExt cx="3614505" cy="2814638"/>
          </a:xfrm>
          <a:solidFill>
            <a:schemeClr val="accent1"/>
          </a:solidFill>
        </p:grpSpPr>
        <p:sp>
          <p:nvSpPr>
            <p:cNvPr id="11" name="Freeform 182"/>
            <p:cNvSpPr>
              <a:spLocks/>
            </p:cNvSpPr>
            <p:nvPr/>
          </p:nvSpPr>
          <p:spPr bwMode="auto">
            <a:xfrm>
              <a:off x="7011500" y="1314952"/>
              <a:ext cx="246623" cy="199648"/>
            </a:xfrm>
            <a:custGeom>
              <a:avLst/>
              <a:gdLst>
                <a:gd name="T0" fmla="*/ 77 w 77"/>
                <a:gd name="T1" fmla="*/ 7 h 62"/>
                <a:gd name="T2" fmla="*/ 68 w 77"/>
                <a:gd name="T3" fmla="*/ 10 h 62"/>
                <a:gd name="T4" fmla="*/ 75 w 77"/>
                <a:gd name="T5" fmla="*/ 1 h 62"/>
                <a:gd name="T6" fmla="*/ 65 w 77"/>
                <a:gd name="T7" fmla="*/ 5 h 62"/>
                <a:gd name="T8" fmla="*/ 53 w 77"/>
                <a:gd name="T9" fmla="*/ 0 h 62"/>
                <a:gd name="T10" fmla="*/ 38 w 77"/>
                <a:gd name="T11" fmla="*/ 15 h 62"/>
                <a:gd name="T12" fmla="*/ 38 w 77"/>
                <a:gd name="T13" fmla="*/ 19 h 62"/>
                <a:gd name="T14" fmla="*/ 6 w 77"/>
                <a:gd name="T15" fmla="*/ 3 h 62"/>
                <a:gd name="T16" fmla="*/ 3 w 77"/>
                <a:gd name="T17" fmla="*/ 10 h 62"/>
                <a:gd name="T18" fmla="*/ 10 w 77"/>
                <a:gd name="T19" fmla="*/ 24 h 62"/>
                <a:gd name="T20" fmla="*/ 3 w 77"/>
                <a:gd name="T21" fmla="*/ 22 h 62"/>
                <a:gd name="T22" fmla="*/ 3 w 77"/>
                <a:gd name="T23" fmla="*/ 22 h 62"/>
                <a:gd name="T24" fmla="*/ 16 w 77"/>
                <a:gd name="T25" fmla="*/ 37 h 62"/>
                <a:gd name="T26" fmla="*/ 12 w 77"/>
                <a:gd name="T27" fmla="*/ 38 h 62"/>
                <a:gd name="T28" fmla="*/ 9 w 77"/>
                <a:gd name="T29" fmla="*/ 38 h 62"/>
                <a:gd name="T30" fmla="*/ 24 w 77"/>
                <a:gd name="T31" fmla="*/ 48 h 62"/>
                <a:gd name="T32" fmla="*/ 4 w 77"/>
                <a:gd name="T33" fmla="*/ 55 h 62"/>
                <a:gd name="T34" fmla="*/ 0 w 77"/>
                <a:gd name="T35" fmla="*/ 55 h 62"/>
                <a:gd name="T36" fmla="*/ 24 w 77"/>
                <a:gd name="T37" fmla="*/ 62 h 62"/>
                <a:gd name="T38" fmla="*/ 69 w 77"/>
                <a:gd name="T39" fmla="*/ 17 h 62"/>
                <a:gd name="T40" fmla="*/ 69 w 77"/>
                <a:gd name="T41" fmla="*/ 15 h 62"/>
                <a:gd name="T42" fmla="*/ 77 w 77"/>
                <a:gd name="T43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7" h="62">
                  <a:moveTo>
                    <a:pt x="77" y="7"/>
                  </a:moveTo>
                  <a:cubicBezTo>
                    <a:pt x="74" y="8"/>
                    <a:pt x="71" y="9"/>
                    <a:pt x="68" y="10"/>
                  </a:cubicBezTo>
                  <a:cubicBezTo>
                    <a:pt x="71" y="8"/>
                    <a:pt x="74" y="4"/>
                    <a:pt x="75" y="1"/>
                  </a:cubicBezTo>
                  <a:cubicBezTo>
                    <a:pt x="72" y="3"/>
                    <a:pt x="68" y="4"/>
                    <a:pt x="65" y="5"/>
                  </a:cubicBezTo>
                  <a:cubicBezTo>
                    <a:pt x="62" y="2"/>
                    <a:pt x="58" y="0"/>
                    <a:pt x="53" y="0"/>
                  </a:cubicBezTo>
                  <a:cubicBezTo>
                    <a:pt x="45" y="0"/>
                    <a:pt x="38" y="7"/>
                    <a:pt x="38" y="15"/>
                  </a:cubicBezTo>
                  <a:cubicBezTo>
                    <a:pt x="38" y="17"/>
                    <a:pt x="38" y="18"/>
                    <a:pt x="38" y="19"/>
                  </a:cubicBezTo>
                  <a:cubicBezTo>
                    <a:pt x="25" y="18"/>
                    <a:pt x="13" y="12"/>
                    <a:pt x="6" y="3"/>
                  </a:cubicBezTo>
                  <a:cubicBezTo>
                    <a:pt x="4" y="5"/>
                    <a:pt x="3" y="8"/>
                    <a:pt x="3" y="10"/>
                  </a:cubicBezTo>
                  <a:cubicBezTo>
                    <a:pt x="3" y="16"/>
                    <a:pt x="6" y="21"/>
                    <a:pt x="10" y="24"/>
                  </a:cubicBezTo>
                  <a:cubicBezTo>
                    <a:pt x="8" y="24"/>
                    <a:pt x="5" y="23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9"/>
                    <a:pt x="9" y="36"/>
                    <a:pt x="16" y="37"/>
                  </a:cubicBezTo>
                  <a:cubicBezTo>
                    <a:pt x="15" y="38"/>
                    <a:pt x="13" y="38"/>
                    <a:pt x="12" y="38"/>
                  </a:cubicBezTo>
                  <a:cubicBezTo>
                    <a:pt x="11" y="38"/>
                    <a:pt x="10" y="38"/>
                    <a:pt x="9" y="38"/>
                  </a:cubicBezTo>
                  <a:cubicBezTo>
                    <a:pt x="11" y="44"/>
                    <a:pt x="17" y="48"/>
                    <a:pt x="24" y="48"/>
                  </a:cubicBezTo>
                  <a:cubicBezTo>
                    <a:pt x="18" y="53"/>
                    <a:pt x="11" y="55"/>
                    <a:pt x="4" y="55"/>
                  </a:cubicBezTo>
                  <a:cubicBezTo>
                    <a:pt x="3" y="55"/>
                    <a:pt x="1" y="55"/>
                    <a:pt x="0" y="55"/>
                  </a:cubicBezTo>
                  <a:cubicBezTo>
                    <a:pt x="7" y="59"/>
                    <a:pt x="15" y="62"/>
                    <a:pt x="24" y="62"/>
                  </a:cubicBezTo>
                  <a:cubicBezTo>
                    <a:pt x="53" y="62"/>
                    <a:pt x="69" y="38"/>
                    <a:pt x="69" y="17"/>
                  </a:cubicBezTo>
                  <a:cubicBezTo>
                    <a:pt x="69" y="17"/>
                    <a:pt x="69" y="16"/>
                    <a:pt x="69" y="15"/>
                  </a:cubicBezTo>
                  <a:cubicBezTo>
                    <a:pt x="72" y="13"/>
                    <a:pt x="75" y="10"/>
                    <a:pt x="77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84"/>
            <p:cNvSpPr>
              <a:spLocks noEditPoints="1"/>
            </p:cNvSpPr>
            <p:nvPr/>
          </p:nvSpPr>
          <p:spPr bwMode="auto">
            <a:xfrm>
              <a:off x="7246379" y="2080266"/>
              <a:ext cx="246623" cy="246623"/>
            </a:xfrm>
            <a:custGeom>
              <a:avLst/>
              <a:gdLst>
                <a:gd name="T0" fmla="*/ 38 w 77"/>
                <a:gd name="T1" fmla="*/ 0 h 77"/>
                <a:gd name="T2" fmla="*/ 0 w 77"/>
                <a:gd name="T3" fmla="*/ 39 h 77"/>
                <a:gd name="T4" fmla="*/ 38 w 77"/>
                <a:gd name="T5" fmla="*/ 77 h 77"/>
                <a:gd name="T6" fmla="*/ 77 w 77"/>
                <a:gd name="T7" fmla="*/ 39 h 77"/>
                <a:gd name="T8" fmla="*/ 38 w 77"/>
                <a:gd name="T9" fmla="*/ 0 h 77"/>
                <a:gd name="T10" fmla="*/ 24 w 77"/>
                <a:gd name="T11" fmla="*/ 39 h 77"/>
                <a:gd name="T12" fmla="*/ 38 w 77"/>
                <a:gd name="T13" fmla="*/ 24 h 77"/>
                <a:gd name="T14" fmla="*/ 53 w 77"/>
                <a:gd name="T15" fmla="*/ 39 h 77"/>
                <a:gd name="T16" fmla="*/ 38 w 77"/>
                <a:gd name="T17" fmla="*/ 53 h 77"/>
                <a:gd name="T18" fmla="*/ 24 w 77"/>
                <a:gd name="T19" fmla="*/ 39 h 77"/>
                <a:gd name="T20" fmla="*/ 70 w 77"/>
                <a:gd name="T21" fmla="*/ 52 h 77"/>
                <a:gd name="T22" fmla="*/ 70 w 77"/>
                <a:gd name="T23" fmla="*/ 52 h 77"/>
                <a:gd name="T24" fmla="*/ 56 w 77"/>
                <a:gd name="T25" fmla="*/ 46 h 77"/>
                <a:gd name="T26" fmla="*/ 58 w 77"/>
                <a:gd name="T27" fmla="*/ 39 h 77"/>
                <a:gd name="T28" fmla="*/ 56 w 77"/>
                <a:gd name="T29" fmla="*/ 31 h 77"/>
                <a:gd name="T30" fmla="*/ 66 w 77"/>
                <a:gd name="T31" fmla="*/ 27 h 77"/>
                <a:gd name="T32" fmla="*/ 70 w 77"/>
                <a:gd name="T33" fmla="*/ 26 h 77"/>
                <a:gd name="T34" fmla="*/ 72 w 77"/>
                <a:gd name="T35" fmla="*/ 39 h 77"/>
                <a:gd name="T36" fmla="*/ 70 w 77"/>
                <a:gd name="T37" fmla="*/ 52 h 77"/>
                <a:gd name="T38" fmla="*/ 51 w 77"/>
                <a:gd name="T39" fmla="*/ 7 h 77"/>
                <a:gd name="T40" fmla="*/ 51 w 77"/>
                <a:gd name="T41" fmla="*/ 7 h 77"/>
                <a:gd name="T42" fmla="*/ 51 w 77"/>
                <a:gd name="T43" fmla="*/ 7 h 77"/>
                <a:gd name="T44" fmla="*/ 46 w 77"/>
                <a:gd name="T45" fmla="*/ 21 h 77"/>
                <a:gd name="T46" fmla="*/ 38 w 77"/>
                <a:gd name="T47" fmla="*/ 19 h 77"/>
                <a:gd name="T48" fmla="*/ 31 w 77"/>
                <a:gd name="T49" fmla="*/ 21 h 77"/>
                <a:gd name="T50" fmla="*/ 28 w 77"/>
                <a:gd name="T51" fmla="*/ 14 h 77"/>
                <a:gd name="T52" fmla="*/ 25 w 77"/>
                <a:gd name="T53" fmla="*/ 7 h 77"/>
                <a:gd name="T54" fmla="*/ 38 w 77"/>
                <a:gd name="T55" fmla="*/ 5 h 77"/>
                <a:gd name="T56" fmla="*/ 51 w 77"/>
                <a:gd name="T57" fmla="*/ 7 h 77"/>
                <a:gd name="T58" fmla="*/ 7 w 77"/>
                <a:gd name="T59" fmla="*/ 26 h 77"/>
                <a:gd name="T60" fmla="*/ 14 w 77"/>
                <a:gd name="T61" fmla="*/ 29 h 77"/>
                <a:gd name="T62" fmla="*/ 20 w 77"/>
                <a:gd name="T63" fmla="*/ 31 h 77"/>
                <a:gd name="T64" fmla="*/ 19 w 77"/>
                <a:gd name="T65" fmla="*/ 39 h 77"/>
                <a:gd name="T66" fmla="*/ 20 w 77"/>
                <a:gd name="T67" fmla="*/ 46 h 77"/>
                <a:gd name="T68" fmla="*/ 7 w 77"/>
                <a:gd name="T69" fmla="*/ 52 h 77"/>
                <a:gd name="T70" fmla="*/ 4 w 77"/>
                <a:gd name="T71" fmla="*/ 39 h 77"/>
                <a:gd name="T72" fmla="*/ 7 w 77"/>
                <a:gd name="T73" fmla="*/ 26 h 77"/>
                <a:gd name="T74" fmla="*/ 25 w 77"/>
                <a:gd name="T75" fmla="*/ 70 h 77"/>
                <a:gd name="T76" fmla="*/ 27 w 77"/>
                <a:gd name="T77" fmla="*/ 66 h 77"/>
                <a:gd name="T78" fmla="*/ 31 w 77"/>
                <a:gd name="T79" fmla="*/ 57 h 77"/>
                <a:gd name="T80" fmla="*/ 38 w 77"/>
                <a:gd name="T81" fmla="*/ 58 h 77"/>
                <a:gd name="T82" fmla="*/ 46 w 77"/>
                <a:gd name="T83" fmla="*/ 57 h 77"/>
                <a:gd name="T84" fmla="*/ 51 w 77"/>
                <a:gd name="T85" fmla="*/ 70 h 77"/>
                <a:gd name="T86" fmla="*/ 51 w 77"/>
                <a:gd name="T87" fmla="*/ 70 h 77"/>
                <a:gd name="T88" fmla="*/ 51 w 77"/>
                <a:gd name="T89" fmla="*/ 70 h 77"/>
                <a:gd name="T90" fmla="*/ 38 w 77"/>
                <a:gd name="T91" fmla="*/ 73 h 77"/>
                <a:gd name="T92" fmla="*/ 25 w 77"/>
                <a:gd name="T93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7">
                  <a:moveTo>
                    <a:pt x="38" y="0"/>
                  </a:moveTo>
                  <a:cubicBezTo>
                    <a:pt x="17" y="0"/>
                    <a:pt x="0" y="17"/>
                    <a:pt x="0" y="39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60" y="77"/>
                    <a:pt x="77" y="60"/>
                    <a:pt x="77" y="39"/>
                  </a:cubicBezTo>
                  <a:cubicBezTo>
                    <a:pt x="77" y="17"/>
                    <a:pt x="60" y="0"/>
                    <a:pt x="38" y="0"/>
                  </a:cubicBezTo>
                  <a:close/>
                  <a:moveTo>
                    <a:pt x="24" y="39"/>
                  </a:moveTo>
                  <a:cubicBezTo>
                    <a:pt x="24" y="31"/>
                    <a:pt x="30" y="24"/>
                    <a:pt x="38" y="24"/>
                  </a:cubicBezTo>
                  <a:cubicBezTo>
                    <a:pt x="46" y="24"/>
                    <a:pt x="53" y="31"/>
                    <a:pt x="53" y="39"/>
                  </a:cubicBezTo>
                  <a:cubicBezTo>
                    <a:pt x="53" y="47"/>
                    <a:pt x="46" y="53"/>
                    <a:pt x="38" y="53"/>
                  </a:cubicBezTo>
                  <a:cubicBezTo>
                    <a:pt x="30" y="53"/>
                    <a:pt x="24" y="47"/>
                    <a:pt x="24" y="39"/>
                  </a:cubicBezTo>
                  <a:close/>
                  <a:moveTo>
                    <a:pt x="70" y="52"/>
                  </a:moveTo>
                  <a:cubicBezTo>
                    <a:pt x="70" y="52"/>
                    <a:pt x="70" y="52"/>
                    <a:pt x="70" y="52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4"/>
                    <a:pt x="58" y="41"/>
                    <a:pt x="58" y="39"/>
                  </a:cubicBezTo>
                  <a:cubicBezTo>
                    <a:pt x="58" y="36"/>
                    <a:pt x="57" y="34"/>
                    <a:pt x="56" y="31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1" y="30"/>
                    <a:pt x="72" y="34"/>
                    <a:pt x="72" y="39"/>
                  </a:cubicBezTo>
                  <a:cubicBezTo>
                    <a:pt x="72" y="43"/>
                    <a:pt x="71" y="48"/>
                    <a:pt x="70" y="52"/>
                  </a:cubicBezTo>
                  <a:close/>
                  <a:moveTo>
                    <a:pt x="51" y="7"/>
                  </a:move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0"/>
                    <a:pt x="41" y="19"/>
                    <a:pt x="38" y="19"/>
                  </a:cubicBezTo>
                  <a:cubicBezTo>
                    <a:pt x="36" y="19"/>
                    <a:pt x="33" y="20"/>
                    <a:pt x="31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9" y="6"/>
                    <a:pt x="34" y="5"/>
                    <a:pt x="38" y="5"/>
                  </a:cubicBezTo>
                  <a:cubicBezTo>
                    <a:pt x="43" y="5"/>
                    <a:pt x="47" y="6"/>
                    <a:pt x="51" y="7"/>
                  </a:cubicBezTo>
                  <a:close/>
                  <a:moveTo>
                    <a:pt x="7" y="26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4"/>
                    <a:pt x="19" y="36"/>
                    <a:pt x="19" y="39"/>
                  </a:cubicBezTo>
                  <a:cubicBezTo>
                    <a:pt x="19" y="41"/>
                    <a:pt x="19" y="44"/>
                    <a:pt x="20" y="46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48"/>
                    <a:pt x="4" y="43"/>
                    <a:pt x="4" y="39"/>
                  </a:cubicBezTo>
                  <a:cubicBezTo>
                    <a:pt x="4" y="34"/>
                    <a:pt x="5" y="30"/>
                    <a:pt x="7" y="26"/>
                  </a:cubicBezTo>
                  <a:close/>
                  <a:moveTo>
                    <a:pt x="25" y="70"/>
                  </a:moveTo>
                  <a:cubicBezTo>
                    <a:pt x="27" y="66"/>
                    <a:pt x="27" y="66"/>
                    <a:pt x="27" y="66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3" y="58"/>
                    <a:pt x="36" y="58"/>
                    <a:pt x="38" y="58"/>
                  </a:cubicBezTo>
                  <a:cubicBezTo>
                    <a:pt x="41" y="58"/>
                    <a:pt x="43" y="58"/>
                    <a:pt x="46" y="57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47" y="72"/>
                    <a:pt x="43" y="73"/>
                    <a:pt x="38" y="73"/>
                  </a:cubicBezTo>
                  <a:cubicBezTo>
                    <a:pt x="34" y="73"/>
                    <a:pt x="29" y="72"/>
                    <a:pt x="25" y="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87"/>
            <p:cNvSpPr>
              <a:spLocks noEditPoints="1"/>
            </p:cNvSpPr>
            <p:nvPr/>
          </p:nvSpPr>
          <p:spPr bwMode="auto">
            <a:xfrm>
              <a:off x="6616120" y="2281872"/>
              <a:ext cx="211391" cy="172245"/>
            </a:xfrm>
            <a:custGeom>
              <a:avLst/>
              <a:gdLst>
                <a:gd name="T0" fmla="*/ 66 w 66"/>
                <a:gd name="T1" fmla="*/ 29 h 54"/>
                <a:gd name="T2" fmla="*/ 58 w 66"/>
                <a:gd name="T3" fmla="*/ 13 h 54"/>
                <a:gd name="T4" fmla="*/ 46 w 66"/>
                <a:gd name="T5" fmla="*/ 13 h 54"/>
                <a:gd name="T6" fmla="*/ 46 w 66"/>
                <a:gd name="T7" fmla="*/ 4 h 54"/>
                <a:gd name="T8" fmla="*/ 42 w 66"/>
                <a:gd name="T9" fmla="*/ 0 h 54"/>
                <a:gd name="T10" fmla="*/ 4 w 66"/>
                <a:gd name="T11" fmla="*/ 0 h 54"/>
                <a:gd name="T12" fmla="*/ 0 w 66"/>
                <a:gd name="T13" fmla="*/ 4 h 54"/>
                <a:gd name="T14" fmla="*/ 0 w 66"/>
                <a:gd name="T15" fmla="*/ 37 h 54"/>
                <a:gd name="T16" fmla="*/ 4 w 66"/>
                <a:gd name="T17" fmla="*/ 41 h 54"/>
                <a:gd name="T18" fmla="*/ 10 w 66"/>
                <a:gd name="T19" fmla="*/ 41 h 54"/>
                <a:gd name="T20" fmla="*/ 9 w 66"/>
                <a:gd name="T21" fmla="*/ 46 h 54"/>
                <a:gd name="T22" fmla="*/ 17 w 66"/>
                <a:gd name="T23" fmla="*/ 54 h 54"/>
                <a:gd name="T24" fmla="*/ 25 w 66"/>
                <a:gd name="T25" fmla="*/ 46 h 54"/>
                <a:gd name="T26" fmla="*/ 24 w 66"/>
                <a:gd name="T27" fmla="*/ 41 h 54"/>
                <a:gd name="T28" fmla="*/ 47 w 66"/>
                <a:gd name="T29" fmla="*/ 41 h 54"/>
                <a:gd name="T30" fmla="*/ 46 w 66"/>
                <a:gd name="T31" fmla="*/ 46 h 54"/>
                <a:gd name="T32" fmla="*/ 54 w 66"/>
                <a:gd name="T33" fmla="*/ 54 h 54"/>
                <a:gd name="T34" fmla="*/ 62 w 66"/>
                <a:gd name="T35" fmla="*/ 46 h 54"/>
                <a:gd name="T36" fmla="*/ 61 w 66"/>
                <a:gd name="T37" fmla="*/ 41 h 54"/>
                <a:gd name="T38" fmla="*/ 66 w 66"/>
                <a:gd name="T39" fmla="*/ 41 h 54"/>
                <a:gd name="T40" fmla="*/ 66 w 66"/>
                <a:gd name="T41" fmla="*/ 29 h 54"/>
                <a:gd name="T42" fmla="*/ 46 w 66"/>
                <a:gd name="T43" fmla="*/ 29 h 54"/>
                <a:gd name="T44" fmla="*/ 46 w 66"/>
                <a:gd name="T45" fmla="*/ 19 h 54"/>
                <a:gd name="T46" fmla="*/ 54 w 66"/>
                <a:gd name="T47" fmla="*/ 19 h 54"/>
                <a:gd name="T48" fmla="*/ 59 w 66"/>
                <a:gd name="T49" fmla="*/ 29 h 54"/>
                <a:gd name="T50" fmla="*/ 46 w 66"/>
                <a:gd name="T51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4">
                  <a:moveTo>
                    <a:pt x="66" y="29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3"/>
                    <a:pt x="9" y="44"/>
                    <a:pt x="9" y="46"/>
                  </a:cubicBezTo>
                  <a:cubicBezTo>
                    <a:pt x="9" y="50"/>
                    <a:pt x="12" y="54"/>
                    <a:pt x="17" y="54"/>
                  </a:cubicBezTo>
                  <a:cubicBezTo>
                    <a:pt x="21" y="54"/>
                    <a:pt x="25" y="50"/>
                    <a:pt x="25" y="46"/>
                  </a:cubicBezTo>
                  <a:cubicBezTo>
                    <a:pt x="25" y="44"/>
                    <a:pt x="25" y="43"/>
                    <a:pt x="24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3"/>
                    <a:pt x="46" y="44"/>
                    <a:pt x="46" y="46"/>
                  </a:cubicBezTo>
                  <a:cubicBezTo>
                    <a:pt x="46" y="50"/>
                    <a:pt x="49" y="54"/>
                    <a:pt x="54" y="54"/>
                  </a:cubicBezTo>
                  <a:cubicBezTo>
                    <a:pt x="59" y="54"/>
                    <a:pt x="62" y="50"/>
                    <a:pt x="62" y="46"/>
                  </a:cubicBezTo>
                  <a:cubicBezTo>
                    <a:pt x="62" y="44"/>
                    <a:pt x="62" y="43"/>
                    <a:pt x="61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29"/>
                  </a:lnTo>
                  <a:close/>
                  <a:moveTo>
                    <a:pt x="46" y="2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9" y="29"/>
                    <a:pt x="59" y="29"/>
                    <a:pt x="59" y="29"/>
                  </a:cubicBezTo>
                  <a:lnTo>
                    <a:pt x="46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97"/>
            <p:cNvSpPr>
              <a:spLocks noEditPoints="1"/>
            </p:cNvSpPr>
            <p:nvPr/>
          </p:nvSpPr>
          <p:spPr bwMode="auto">
            <a:xfrm>
              <a:off x="6242269" y="1630081"/>
              <a:ext cx="211391" cy="183989"/>
            </a:xfrm>
            <a:custGeom>
              <a:avLst/>
              <a:gdLst>
                <a:gd name="T0" fmla="*/ 66 w 66"/>
                <a:gd name="T1" fmla="*/ 19 h 58"/>
                <a:gd name="T2" fmla="*/ 47 w 66"/>
                <a:gd name="T3" fmla="*/ 0 h 58"/>
                <a:gd name="T4" fmla="*/ 33 w 66"/>
                <a:gd name="T5" fmla="*/ 6 h 58"/>
                <a:gd name="T6" fmla="*/ 19 w 66"/>
                <a:gd name="T7" fmla="*/ 0 h 58"/>
                <a:gd name="T8" fmla="*/ 0 w 66"/>
                <a:gd name="T9" fmla="*/ 19 h 58"/>
                <a:gd name="T10" fmla="*/ 6 w 66"/>
                <a:gd name="T11" fmla="*/ 33 h 58"/>
                <a:gd name="T12" fmla="*/ 6 w 66"/>
                <a:gd name="T13" fmla="*/ 33 h 58"/>
                <a:gd name="T14" fmla="*/ 26 w 66"/>
                <a:gd name="T15" fmla="*/ 54 h 58"/>
                <a:gd name="T16" fmla="*/ 33 w 66"/>
                <a:gd name="T17" fmla="*/ 58 h 58"/>
                <a:gd name="T18" fmla="*/ 39 w 66"/>
                <a:gd name="T19" fmla="*/ 54 h 58"/>
                <a:gd name="T20" fmla="*/ 59 w 66"/>
                <a:gd name="T21" fmla="*/ 33 h 58"/>
                <a:gd name="T22" fmla="*/ 59 w 66"/>
                <a:gd name="T23" fmla="*/ 33 h 58"/>
                <a:gd name="T24" fmla="*/ 66 w 66"/>
                <a:gd name="T25" fmla="*/ 19 h 58"/>
                <a:gd name="T26" fmla="*/ 54 w 66"/>
                <a:gd name="T27" fmla="*/ 27 h 58"/>
                <a:gd name="T28" fmla="*/ 33 w 66"/>
                <a:gd name="T29" fmla="*/ 48 h 58"/>
                <a:gd name="T30" fmla="*/ 33 w 66"/>
                <a:gd name="T31" fmla="*/ 48 h 58"/>
                <a:gd name="T32" fmla="*/ 32 w 66"/>
                <a:gd name="T33" fmla="*/ 48 h 58"/>
                <a:gd name="T34" fmla="*/ 11 w 66"/>
                <a:gd name="T35" fmla="*/ 27 h 58"/>
                <a:gd name="T36" fmla="*/ 8 w 66"/>
                <a:gd name="T37" fmla="*/ 19 h 58"/>
                <a:gd name="T38" fmla="*/ 19 w 66"/>
                <a:gd name="T39" fmla="*/ 8 h 58"/>
                <a:gd name="T40" fmla="*/ 27 w 66"/>
                <a:gd name="T41" fmla="*/ 12 h 58"/>
                <a:gd name="T42" fmla="*/ 33 w 66"/>
                <a:gd name="T43" fmla="*/ 19 h 58"/>
                <a:gd name="T44" fmla="*/ 39 w 66"/>
                <a:gd name="T45" fmla="*/ 12 h 58"/>
                <a:gd name="T46" fmla="*/ 47 w 66"/>
                <a:gd name="T47" fmla="*/ 8 h 58"/>
                <a:gd name="T48" fmla="*/ 57 w 66"/>
                <a:gd name="T49" fmla="*/ 19 h 58"/>
                <a:gd name="T50" fmla="*/ 54 w 66"/>
                <a:gd name="T51" fmla="*/ 2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8">
                  <a:moveTo>
                    <a:pt x="66" y="19"/>
                  </a:moveTo>
                  <a:cubicBezTo>
                    <a:pt x="66" y="9"/>
                    <a:pt x="57" y="0"/>
                    <a:pt x="47" y="0"/>
                  </a:cubicBezTo>
                  <a:cubicBezTo>
                    <a:pt x="41" y="0"/>
                    <a:pt x="36" y="3"/>
                    <a:pt x="33" y="6"/>
                  </a:cubicBezTo>
                  <a:cubicBezTo>
                    <a:pt x="29" y="3"/>
                    <a:pt x="24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25"/>
                    <a:pt x="2" y="30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8" y="56"/>
                    <a:pt x="31" y="58"/>
                    <a:pt x="33" y="58"/>
                  </a:cubicBezTo>
                  <a:cubicBezTo>
                    <a:pt x="35" y="58"/>
                    <a:pt x="37" y="56"/>
                    <a:pt x="39" y="5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3" y="30"/>
                    <a:pt x="66" y="25"/>
                    <a:pt x="66" y="19"/>
                  </a:cubicBezTo>
                  <a:close/>
                  <a:moveTo>
                    <a:pt x="54" y="27"/>
                  </a:move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5"/>
                    <a:pt x="8" y="22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22" y="8"/>
                    <a:pt x="24" y="10"/>
                    <a:pt x="27" y="12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1" y="10"/>
                    <a:pt x="44" y="8"/>
                    <a:pt x="47" y="8"/>
                  </a:cubicBezTo>
                  <a:cubicBezTo>
                    <a:pt x="53" y="8"/>
                    <a:pt x="57" y="13"/>
                    <a:pt x="57" y="19"/>
                  </a:cubicBezTo>
                  <a:cubicBezTo>
                    <a:pt x="57" y="22"/>
                    <a:pt x="56" y="25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201"/>
            <p:cNvSpPr>
              <a:spLocks/>
            </p:cNvSpPr>
            <p:nvPr/>
          </p:nvSpPr>
          <p:spPr bwMode="auto">
            <a:xfrm>
              <a:off x="5806087" y="1515560"/>
              <a:ext cx="197691" cy="191818"/>
            </a:xfrm>
            <a:custGeom>
              <a:avLst/>
              <a:gdLst>
                <a:gd name="T0" fmla="*/ 39 w 62"/>
                <a:gd name="T1" fmla="*/ 42 h 60"/>
                <a:gd name="T2" fmla="*/ 37 w 62"/>
                <a:gd name="T3" fmla="*/ 38 h 60"/>
                <a:gd name="T4" fmla="*/ 43 w 62"/>
                <a:gd name="T5" fmla="*/ 27 h 60"/>
                <a:gd name="T6" fmla="*/ 44 w 62"/>
                <a:gd name="T7" fmla="*/ 19 h 60"/>
                <a:gd name="T8" fmla="*/ 31 w 62"/>
                <a:gd name="T9" fmla="*/ 0 h 60"/>
                <a:gd name="T10" fmla="*/ 18 w 62"/>
                <a:gd name="T11" fmla="*/ 19 h 60"/>
                <a:gd name="T12" fmla="*/ 20 w 62"/>
                <a:gd name="T13" fmla="*/ 27 h 60"/>
                <a:gd name="T14" fmla="*/ 25 w 62"/>
                <a:gd name="T15" fmla="*/ 38 h 60"/>
                <a:gd name="T16" fmla="*/ 23 w 62"/>
                <a:gd name="T17" fmla="*/ 42 h 60"/>
                <a:gd name="T18" fmla="*/ 0 w 62"/>
                <a:gd name="T19" fmla="*/ 60 h 60"/>
                <a:gd name="T20" fmla="*/ 31 w 62"/>
                <a:gd name="T21" fmla="*/ 60 h 60"/>
                <a:gd name="T22" fmla="*/ 62 w 62"/>
                <a:gd name="T23" fmla="*/ 60 h 60"/>
                <a:gd name="T24" fmla="*/ 39 w 62"/>
                <a:gd name="T25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0">
                  <a:moveTo>
                    <a:pt x="39" y="42"/>
                  </a:moveTo>
                  <a:cubicBezTo>
                    <a:pt x="37" y="42"/>
                    <a:pt x="37" y="38"/>
                    <a:pt x="37" y="38"/>
                  </a:cubicBezTo>
                  <a:cubicBezTo>
                    <a:pt x="37" y="38"/>
                    <a:pt x="42" y="33"/>
                    <a:pt x="43" y="27"/>
                  </a:cubicBezTo>
                  <a:cubicBezTo>
                    <a:pt x="45" y="27"/>
                    <a:pt x="47" y="21"/>
                    <a:pt x="44" y="19"/>
                  </a:cubicBezTo>
                  <a:cubicBezTo>
                    <a:pt x="44" y="16"/>
                    <a:pt x="48" y="0"/>
                    <a:pt x="31" y="0"/>
                  </a:cubicBezTo>
                  <a:cubicBezTo>
                    <a:pt x="15" y="0"/>
                    <a:pt x="18" y="16"/>
                    <a:pt x="18" y="19"/>
                  </a:cubicBezTo>
                  <a:cubicBezTo>
                    <a:pt x="15" y="21"/>
                    <a:pt x="17" y="27"/>
                    <a:pt x="20" y="27"/>
                  </a:cubicBezTo>
                  <a:cubicBezTo>
                    <a:pt x="21" y="33"/>
                    <a:pt x="25" y="38"/>
                    <a:pt x="25" y="38"/>
                  </a:cubicBezTo>
                  <a:cubicBezTo>
                    <a:pt x="25" y="38"/>
                    <a:pt x="25" y="42"/>
                    <a:pt x="23" y="42"/>
                  </a:cubicBezTo>
                  <a:cubicBezTo>
                    <a:pt x="19" y="43"/>
                    <a:pt x="0" y="51"/>
                    <a:pt x="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1"/>
                    <a:pt x="44" y="43"/>
                    <a:pt x="39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224"/>
            <p:cNvSpPr>
              <a:spLocks noEditPoints="1"/>
            </p:cNvSpPr>
            <p:nvPr/>
          </p:nvSpPr>
          <p:spPr bwMode="auto">
            <a:xfrm>
              <a:off x="6771087" y="1745564"/>
              <a:ext cx="150715" cy="150714"/>
            </a:xfrm>
            <a:custGeom>
              <a:avLst/>
              <a:gdLst>
                <a:gd name="T0" fmla="*/ 3 w 47"/>
                <a:gd name="T1" fmla="*/ 0 h 47"/>
                <a:gd name="T2" fmla="*/ 21 w 47"/>
                <a:gd name="T3" fmla="*/ 0 h 47"/>
                <a:gd name="T4" fmla="*/ 21 w 47"/>
                <a:gd name="T5" fmla="*/ 3 h 47"/>
                <a:gd name="T6" fmla="*/ 3 w 47"/>
                <a:gd name="T7" fmla="*/ 3 h 47"/>
                <a:gd name="T8" fmla="*/ 3 w 47"/>
                <a:gd name="T9" fmla="*/ 0 h 47"/>
                <a:gd name="T10" fmla="*/ 26 w 47"/>
                <a:gd name="T11" fmla="*/ 0 h 47"/>
                <a:gd name="T12" fmla="*/ 44 w 47"/>
                <a:gd name="T13" fmla="*/ 0 h 47"/>
                <a:gd name="T14" fmla="*/ 44 w 47"/>
                <a:gd name="T15" fmla="*/ 3 h 47"/>
                <a:gd name="T16" fmla="*/ 26 w 47"/>
                <a:gd name="T17" fmla="*/ 3 h 47"/>
                <a:gd name="T18" fmla="*/ 26 w 47"/>
                <a:gd name="T19" fmla="*/ 0 h 47"/>
                <a:gd name="T20" fmla="*/ 43 w 47"/>
                <a:gd name="T21" fmla="*/ 15 h 47"/>
                <a:gd name="T22" fmla="*/ 41 w 47"/>
                <a:gd name="T23" fmla="*/ 15 h 47"/>
                <a:gd name="T24" fmla="*/ 41 w 47"/>
                <a:gd name="T25" fmla="*/ 3 h 47"/>
                <a:gd name="T26" fmla="*/ 29 w 47"/>
                <a:gd name="T27" fmla="*/ 3 h 47"/>
                <a:gd name="T28" fmla="*/ 29 w 47"/>
                <a:gd name="T29" fmla="*/ 15 h 47"/>
                <a:gd name="T30" fmla="*/ 18 w 47"/>
                <a:gd name="T31" fmla="*/ 15 h 47"/>
                <a:gd name="T32" fmla="*/ 18 w 47"/>
                <a:gd name="T33" fmla="*/ 3 h 47"/>
                <a:gd name="T34" fmla="*/ 6 w 47"/>
                <a:gd name="T35" fmla="*/ 3 h 47"/>
                <a:gd name="T36" fmla="*/ 6 w 47"/>
                <a:gd name="T37" fmla="*/ 15 h 47"/>
                <a:gd name="T38" fmla="*/ 4 w 47"/>
                <a:gd name="T39" fmla="*/ 15 h 47"/>
                <a:gd name="T40" fmla="*/ 0 w 47"/>
                <a:gd name="T41" fmla="*/ 18 h 47"/>
                <a:gd name="T42" fmla="*/ 0 w 47"/>
                <a:gd name="T43" fmla="*/ 44 h 47"/>
                <a:gd name="T44" fmla="*/ 4 w 47"/>
                <a:gd name="T45" fmla="*/ 47 h 47"/>
                <a:gd name="T46" fmla="*/ 17 w 47"/>
                <a:gd name="T47" fmla="*/ 47 h 47"/>
                <a:gd name="T48" fmla="*/ 21 w 47"/>
                <a:gd name="T49" fmla="*/ 44 h 47"/>
                <a:gd name="T50" fmla="*/ 21 w 47"/>
                <a:gd name="T51" fmla="*/ 27 h 47"/>
                <a:gd name="T52" fmla="*/ 26 w 47"/>
                <a:gd name="T53" fmla="*/ 27 h 47"/>
                <a:gd name="T54" fmla="*/ 26 w 47"/>
                <a:gd name="T55" fmla="*/ 44 h 47"/>
                <a:gd name="T56" fmla="*/ 30 w 47"/>
                <a:gd name="T57" fmla="*/ 47 h 47"/>
                <a:gd name="T58" fmla="*/ 43 w 47"/>
                <a:gd name="T59" fmla="*/ 47 h 47"/>
                <a:gd name="T60" fmla="*/ 47 w 47"/>
                <a:gd name="T61" fmla="*/ 44 h 47"/>
                <a:gd name="T62" fmla="*/ 47 w 47"/>
                <a:gd name="T63" fmla="*/ 18 h 47"/>
                <a:gd name="T64" fmla="*/ 43 w 47"/>
                <a:gd name="T65" fmla="*/ 15 h 47"/>
                <a:gd name="T66" fmla="*/ 16 w 47"/>
                <a:gd name="T67" fmla="*/ 44 h 47"/>
                <a:gd name="T68" fmla="*/ 5 w 47"/>
                <a:gd name="T69" fmla="*/ 44 h 47"/>
                <a:gd name="T70" fmla="*/ 3 w 47"/>
                <a:gd name="T71" fmla="*/ 42 h 47"/>
                <a:gd name="T72" fmla="*/ 5 w 47"/>
                <a:gd name="T73" fmla="*/ 41 h 47"/>
                <a:gd name="T74" fmla="*/ 16 w 47"/>
                <a:gd name="T75" fmla="*/ 41 h 47"/>
                <a:gd name="T76" fmla="*/ 18 w 47"/>
                <a:gd name="T77" fmla="*/ 42 h 47"/>
                <a:gd name="T78" fmla="*/ 16 w 47"/>
                <a:gd name="T79" fmla="*/ 44 h 47"/>
                <a:gd name="T80" fmla="*/ 25 w 47"/>
                <a:gd name="T81" fmla="*/ 24 h 47"/>
                <a:gd name="T82" fmla="*/ 22 w 47"/>
                <a:gd name="T83" fmla="*/ 24 h 47"/>
                <a:gd name="T84" fmla="*/ 21 w 47"/>
                <a:gd name="T85" fmla="*/ 22 h 47"/>
                <a:gd name="T86" fmla="*/ 22 w 47"/>
                <a:gd name="T87" fmla="*/ 21 h 47"/>
                <a:gd name="T88" fmla="*/ 25 w 47"/>
                <a:gd name="T89" fmla="*/ 21 h 47"/>
                <a:gd name="T90" fmla="*/ 26 w 47"/>
                <a:gd name="T91" fmla="*/ 22 h 47"/>
                <a:gd name="T92" fmla="*/ 25 w 47"/>
                <a:gd name="T93" fmla="*/ 24 h 47"/>
                <a:gd name="T94" fmla="*/ 42 w 47"/>
                <a:gd name="T95" fmla="*/ 44 h 47"/>
                <a:gd name="T96" fmla="*/ 31 w 47"/>
                <a:gd name="T97" fmla="*/ 44 h 47"/>
                <a:gd name="T98" fmla="*/ 29 w 47"/>
                <a:gd name="T99" fmla="*/ 42 h 47"/>
                <a:gd name="T100" fmla="*/ 31 w 47"/>
                <a:gd name="T101" fmla="*/ 41 h 47"/>
                <a:gd name="T102" fmla="*/ 42 w 47"/>
                <a:gd name="T103" fmla="*/ 41 h 47"/>
                <a:gd name="T104" fmla="*/ 44 w 47"/>
                <a:gd name="T105" fmla="*/ 42 h 47"/>
                <a:gd name="T106" fmla="*/ 42 w 47"/>
                <a:gd name="T107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" h="47">
                  <a:moveTo>
                    <a:pt x="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5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6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2" y="47"/>
                    <a:pt x="4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9" y="47"/>
                    <a:pt x="21" y="45"/>
                    <a:pt x="21" y="44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8" y="47"/>
                    <a:pt x="30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5" y="47"/>
                    <a:pt x="47" y="45"/>
                    <a:pt x="47" y="44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6"/>
                    <a:pt x="45" y="15"/>
                    <a:pt x="43" y="15"/>
                  </a:cubicBezTo>
                  <a:close/>
                  <a:moveTo>
                    <a:pt x="16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3" y="43"/>
                    <a:pt x="3" y="42"/>
                  </a:cubicBezTo>
                  <a:cubicBezTo>
                    <a:pt x="3" y="42"/>
                    <a:pt x="4" y="41"/>
                    <a:pt x="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1"/>
                    <a:pt x="18" y="42"/>
                    <a:pt x="18" y="42"/>
                  </a:cubicBezTo>
                  <a:cubicBezTo>
                    <a:pt x="18" y="43"/>
                    <a:pt x="17" y="44"/>
                    <a:pt x="16" y="44"/>
                  </a:cubicBezTo>
                  <a:close/>
                  <a:moveTo>
                    <a:pt x="25" y="24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1" y="21"/>
                    <a:pt x="21" y="21"/>
                    <a:pt x="22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1"/>
                    <a:pt x="26" y="21"/>
                    <a:pt x="26" y="22"/>
                  </a:cubicBezTo>
                  <a:cubicBezTo>
                    <a:pt x="26" y="23"/>
                    <a:pt x="26" y="24"/>
                    <a:pt x="25" y="24"/>
                  </a:cubicBezTo>
                  <a:close/>
                  <a:moveTo>
                    <a:pt x="42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29" y="43"/>
                    <a:pt x="29" y="42"/>
                  </a:cubicBezTo>
                  <a:cubicBezTo>
                    <a:pt x="29" y="42"/>
                    <a:pt x="30" y="41"/>
                    <a:pt x="31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2"/>
                  </a:cubicBezTo>
                  <a:cubicBezTo>
                    <a:pt x="44" y="43"/>
                    <a:pt x="43" y="44"/>
                    <a:pt x="42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65"/>
            <p:cNvSpPr>
              <a:spLocks noEditPoints="1"/>
            </p:cNvSpPr>
            <p:nvPr/>
          </p:nvSpPr>
          <p:spPr bwMode="auto">
            <a:xfrm>
              <a:off x="8191769" y="2620489"/>
              <a:ext cx="236837" cy="266197"/>
            </a:xfrm>
            <a:custGeom>
              <a:avLst/>
              <a:gdLst>
                <a:gd name="T0" fmla="*/ 58 w 74"/>
                <a:gd name="T1" fmla="*/ 25 h 83"/>
                <a:gd name="T2" fmla="*/ 62 w 74"/>
                <a:gd name="T3" fmla="*/ 22 h 83"/>
                <a:gd name="T4" fmla="*/ 68 w 74"/>
                <a:gd name="T5" fmla="*/ 12 h 83"/>
                <a:gd name="T6" fmla="*/ 65 w 74"/>
                <a:gd name="T7" fmla="*/ 3 h 83"/>
                <a:gd name="T8" fmla="*/ 58 w 74"/>
                <a:gd name="T9" fmla="*/ 0 h 83"/>
                <a:gd name="T10" fmla="*/ 46 w 74"/>
                <a:gd name="T11" fmla="*/ 5 h 83"/>
                <a:gd name="T12" fmla="*/ 36 w 74"/>
                <a:gd name="T13" fmla="*/ 24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6 h 83"/>
                <a:gd name="T28" fmla="*/ 5 w 74"/>
                <a:gd name="T29" fmla="*/ 46 h 83"/>
                <a:gd name="T30" fmla="*/ 5 w 74"/>
                <a:gd name="T31" fmla="*/ 83 h 83"/>
                <a:gd name="T32" fmla="*/ 68 w 74"/>
                <a:gd name="T33" fmla="*/ 83 h 83"/>
                <a:gd name="T34" fmla="*/ 68 w 74"/>
                <a:gd name="T35" fmla="*/ 46 h 83"/>
                <a:gd name="T36" fmla="*/ 74 w 74"/>
                <a:gd name="T37" fmla="*/ 46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9 h 83"/>
                <a:gd name="T44" fmla="*/ 58 w 74"/>
                <a:gd name="T45" fmla="*/ 6 h 83"/>
                <a:gd name="T46" fmla="*/ 61 w 74"/>
                <a:gd name="T47" fmla="*/ 7 h 83"/>
                <a:gd name="T48" fmla="*/ 58 w 74"/>
                <a:gd name="T49" fmla="*/ 17 h 83"/>
                <a:gd name="T50" fmla="*/ 46 w 74"/>
                <a:gd name="T51" fmla="*/ 25 h 83"/>
                <a:gd name="T52" fmla="*/ 41 w 74"/>
                <a:gd name="T53" fmla="*/ 25 h 83"/>
                <a:gd name="T54" fmla="*/ 50 w 74"/>
                <a:gd name="T55" fmla="*/ 9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29 w 74"/>
                <a:gd name="T67" fmla="*/ 23 h 83"/>
                <a:gd name="T68" fmla="*/ 29 w 74"/>
                <a:gd name="T69" fmla="*/ 23 h 83"/>
                <a:gd name="T70" fmla="*/ 29 w 74"/>
                <a:gd name="T71" fmla="*/ 23 h 83"/>
                <a:gd name="T72" fmla="*/ 16 w 74"/>
                <a:gd name="T73" fmla="*/ 17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4 h 83"/>
                <a:gd name="T82" fmla="*/ 32 w 74"/>
                <a:gd name="T83" fmla="*/ 44 h 83"/>
                <a:gd name="T84" fmla="*/ 32 w 74"/>
                <a:gd name="T85" fmla="*/ 78 h 83"/>
                <a:gd name="T86" fmla="*/ 32 w 74"/>
                <a:gd name="T87" fmla="*/ 41 h 83"/>
                <a:gd name="T88" fmla="*/ 5 w 74"/>
                <a:gd name="T89" fmla="*/ 41 h 83"/>
                <a:gd name="T90" fmla="*/ 5 w 74"/>
                <a:gd name="T91" fmla="*/ 30 h 83"/>
                <a:gd name="T92" fmla="*/ 32 w 74"/>
                <a:gd name="T93" fmla="*/ 30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4 h 83"/>
                <a:gd name="T102" fmla="*/ 63 w 74"/>
                <a:gd name="T103" fmla="*/ 44 h 83"/>
                <a:gd name="T104" fmla="*/ 63 w 74"/>
                <a:gd name="T105" fmla="*/ 78 h 83"/>
                <a:gd name="T106" fmla="*/ 68 w 74"/>
                <a:gd name="T107" fmla="*/ 41 h 83"/>
                <a:gd name="T108" fmla="*/ 42 w 74"/>
                <a:gd name="T109" fmla="*/ 41 h 83"/>
                <a:gd name="T110" fmla="*/ 42 w 74"/>
                <a:gd name="T111" fmla="*/ 30 h 83"/>
                <a:gd name="T112" fmla="*/ 68 w 74"/>
                <a:gd name="T113" fmla="*/ 30 h 83"/>
                <a:gd name="T114" fmla="*/ 68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2" y="22"/>
                  </a:cubicBezTo>
                  <a:cubicBezTo>
                    <a:pt x="65" y="19"/>
                    <a:pt x="67" y="15"/>
                    <a:pt x="68" y="12"/>
                  </a:cubicBezTo>
                  <a:cubicBezTo>
                    <a:pt x="68" y="8"/>
                    <a:pt x="67" y="5"/>
                    <a:pt x="65" y="3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49" y="2"/>
                    <a:pt x="46" y="5"/>
                  </a:cubicBezTo>
                  <a:cubicBezTo>
                    <a:pt x="41" y="11"/>
                    <a:pt x="37" y="18"/>
                    <a:pt x="36" y="24"/>
                  </a:cubicBezTo>
                  <a:cubicBezTo>
                    <a:pt x="34" y="18"/>
                    <a:pt x="32" y="11"/>
                    <a:pt x="27" y="6"/>
                  </a:cubicBezTo>
                  <a:cubicBezTo>
                    <a:pt x="24" y="3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7" y="16"/>
                    <a:pt x="12" y="21"/>
                  </a:cubicBezTo>
                  <a:cubicBezTo>
                    <a:pt x="14" y="22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9"/>
                  </a:moveTo>
                  <a:cubicBezTo>
                    <a:pt x="52" y="7"/>
                    <a:pt x="55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8" y="17"/>
                  </a:cubicBezTo>
                  <a:cubicBezTo>
                    <a:pt x="55" y="21"/>
                    <a:pt x="50" y="23"/>
                    <a:pt x="46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3" y="20"/>
                    <a:pt x="46" y="14"/>
                    <a:pt x="50" y="9"/>
                  </a:cubicBezTo>
                  <a:close/>
                  <a:moveTo>
                    <a:pt x="14" y="12"/>
                  </a:moveTo>
                  <a:cubicBezTo>
                    <a:pt x="14" y="11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21" y="9"/>
                    <a:pt x="23" y="10"/>
                  </a:cubicBezTo>
                  <a:cubicBezTo>
                    <a:pt x="25" y="13"/>
                    <a:pt x="28" y="17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3" y="22"/>
                    <a:pt x="19" y="19"/>
                    <a:pt x="16" y="17"/>
                  </a:cubicBezTo>
                  <a:cubicBezTo>
                    <a:pt x="15" y="15"/>
                    <a:pt x="14" y="14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5" y="41"/>
                    <a:pt x="5" y="41"/>
                    <a:pt x="5" y="4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32" y="30"/>
                    <a:pt x="32" y="30"/>
                    <a:pt x="32" y="30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78"/>
                  </a:lnTo>
                  <a:close/>
                  <a:moveTo>
                    <a:pt x="68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68" y="30"/>
                    <a:pt x="68" y="30"/>
                    <a:pt x="68" y="30"/>
                  </a:cubicBezTo>
                  <a:lnTo>
                    <a:pt x="6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70"/>
            <p:cNvSpPr>
              <a:spLocks noEditPoints="1"/>
            </p:cNvSpPr>
            <p:nvPr/>
          </p:nvSpPr>
          <p:spPr bwMode="auto">
            <a:xfrm>
              <a:off x="8084116" y="2039163"/>
              <a:ext cx="303387" cy="264239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9 h 83"/>
                <a:gd name="T14" fmla="*/ 75 w 95"/>
                <a:gd name="T15" fmla="*/ 68 h 83"/>
                <a:gd name="T16" fmla="*/ 83 w 95"/>
                <a:gd name="T17" fmla="*/ 68 h 83"/>
                <a:gd name="T18" fmla="*/ 83 w 95"/>
                <a:gd name="T19" fmla="*/ 68 h 83"/>
                <a:gd name="T20" fmla="*/ 95 w 95"/>
                <a:gd name="T21" fmla="*/ 34 h 83"/>
                <a:gd name="T22" fmla="*/ 80 w 95"/>
                <a:gd name="T23" fmla="*/ 63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3 h 83"/>
                <a:gd name="T32" fmla="*/ 78 w 95"/>
                <a:gd name="T33" fmla="*/ 7 h 83"/>
                <a:gd name="T34" fmla="*/ 80 w 95"/>
                <a:gd name="T35" fmla="*/ 5 h 83"/>
                <a:gd name="T36" fmla="*/ 83 w 95"/>
                <a:gd name="T37" fmla="*/ 7 h 83"/>
                <a:gd name="T38" fmla="*/ 86 w 95"/>
                <a:gd name="T39" fmla="*/ 13 h 83"/>
                <a:gd name="T40" fmla="*/ 89 w 95"/>
                <a:gd name="T41" fmla="*/ 34 h 83"/>
                <a:gd name="T42" fmla="*/ 86 w 95"/>
                <a:gd name="T43" fmla="*/ 55 h 83"/>
                <a:gd name="T44" fmla="*/ 83 w 95"/>
                <a:gd name="T45" fmla="*/ 61 h 83"/>
                <a:gd name="T46" fmla="*/ 80 w 95"/>
                <a:gd name="T47" fmla="*/ 63 h 83"/>
                <a:gd name="T48" fmla="*/ 24 w 95"/>
                <a:gd name="T49" fmla="*/ 34 h 83"/>
                <a:gd name="T50" fmla="*/ 25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30 h 83"/>
                <a:gd name="T58" fmla="*/ 0 w 95"/>
                <a:gd name="T59" fmla="*/ 38 h 83"/>
                <a:gd name="T60" fmla="*/ 5 w 95"/>
                <a:gd name="T61" fmla="*/ 47 h 83"/>
                <a:gd name="T62" fmla="*/ 12 w 95"/>
                <a:gd name="T63" fmla="*/ 47 h 83"/>
                <a:gd name="T64" fmla="*/ 25 w 95"/>
                <a:gd name="T65" fmla="*/ 48 h 83"/>
                <a:gd name="T66" fmla="*/ 24 w 95"/>
                <a:gd name="T67" fmla="*/ 34 h 83"/>
                <a:gd name="T68" fmla="*/ 34 w 95"/>
                <a:gd name="T69" fmla="*/ 54 h 83"/>
                <a:gd name="T70" fmla="*/ 23 w 95"/>
                <a:gd name="T71" fmla="*/ 51 h 83"/>
                <a:gd name="T72" fmla="*/ 30 w 95"/>
                <a:gd name="T73" fmla="*/ 81 h 83"/>
                <a:gd name="T74" fmla="*/ 34 w 95"/>
                <a:gd name="T75" fmla="*/ 83 h 83"/>
                <a:gd name="T76" fmla="*/ 44 w 95"/>
                <a:gd name="T77" fmla="*/ 78 h 83"/>
                <a:gd name="T78" fmla="*/ 46 w 95"/>
                <a:gd name="T79" fmla="*/ 75 h 83"/>
                <a:gd name="T80" fmla="*/ 34 w 95"/>
                <a:gd name="T81" fmla="*/ 54 h 83"/>
                <a:gd name="T82" fmla="*/ 80 w 95"/>
                <a:gd name="T83" fmla="*/ 45 h 83"/>
                <a:gd name="T84" fmla="*/ 79 w 95"/>
                <a:gd name="T85" fmla="*/ 45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6 h 83"/>
                <a:gd name="T92" fmla="*/ 79 w 95"/>
                <a:gd name="T93" fmla="*/ 24 h 83"/>
                <a:gd name="T94" fmla="*/ 80 w 95"/>
                <a:gd name="T95" fmla="*/ 23 h 83"/>
                <a:gd name="T96" fmla="*/ 81 w 95"/>
                <a:gd name="T97" fmla="*/ 24 h 83"/>
                <a:gd name="T98" fmla="*/ 82 w 95"/>
                <a:gd name="T99" fmla="*/ 26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5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90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4"/>
                    <a:pt x="31" y="19"/>
                  </a:cubicBezTo>
                  <a:cubicBezTo>
                    <a:pt x="31" y="23"/>
                    <a:pt x="30" y="28"/>
                    <a:pt x="30" y="34"/>
                  </a:cubicBezTo>
                  <a:cubicBezTo>
                    <a:pt x="30" y="40"/>
                    <a:pt x="31" y="45"/>
                    <a:pt x="31" y="49"/>
                  </a:cubicBezTo>
                  <a:cubicBezTo>
                    <a:pt x="57" y="54"/>
                    <a:pt x="75" y="68"/>
                    <a:pt x="75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90" y="68"/>
                    <a:pt x="95" y="53"/>
                    <a:pt x="95" y="34"/>
                  </a:cubicBezTo>
                  <a:close/>
                  <a:moveTo>
                    <a:pt x="80" y="63"/>
                  </a:moveTo>
                  <a:cubicBezTo>
                    <a:pt x="79" y="63"/>
                    <a:pt x="78" y="62"/>
                    <a:pt x="78" y="61"/>
                  </a:cubicBezTo>
                  <a:cubicBezTo>
                    <a:pt x="77" y="60"/>
                    <a:pt x="76" y="58"/>
                    <a:pt x="75" y="55"/>
                  </a:cubicBezTo>
                  <a:cubicBezTo>
                    <a:pt x="73" y="50"/>
                    <a:pt x="71" y="42"/>
                    <a:pt x="71" y="34"/>
                  </a:cubicBezTo>
                  <a:cubicBezTo>
                    <a:pt x="71" y="26"/>
                    <a:pt x="73" y="18"/>
                    <a:pt x="75" y="13"/>
                  </a:cubicBezTo>
                  <a:cubicBezTo>
                    <a:pt x="76" y="10"/>
                    <a:pt x="77" y="8"/>
                    <a:pt x="78" y="7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3" y="7"/>
                  </a:cubicBezTo>
                  <a:cubicBezTo>
                    <a:pt x="84" y="8"/>
                    <a:pt x="85" y="10"/>
                    <a:pt x="86" y="13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42"/>
                    <a:pt x="88" y="50"/>
                    <a:pt x="86" y="55"/>
                  </a:cubicBezTo>
                  <a:cubicBezTo>
                    <a:pt x="85" y="58"/>
                    <a:pt x="84" y="60"/>
                    <a:pt x="83" y="61"/>
                  </a:cubicBezTo>
                  <a:cubicBezTo>
                    <a:pt x="82" y="62"/>
                    <a:pt x="81" y="63"/>
                    <a:pt x="80" y="63"/>
                  </a:cubicBezTo>
                  <a:close/>
                  <a:moveTo>
                    <a:pt x="24" y="34"/>
                  </a:moveTo>
                  <a:cubicBezTo>
                    <a:pt x="24" y="29"/>
                    <a:pt x="24" y="25"/>
                    <a:pt x="25" y="20"/>
                  </a:cubicBezTo>
                  <a:cubicBezTo>
                    <a:pt x="20" y="21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12" y="47"/>
                  </a:cubicBezTo>
                  <a:cubicBezTo>
                    <a:pt x="16" y="47"/>
                    <a:pt x="20" y="47"/>
                    <a:pt x="25" y="48"/>
                  </a:cubicBezTo>
                  <a:cubicBezTo>
                    <a:pt x="24" y="43"/>
                    <a:pt x="24" y="39"/>
                    <a:pt x="24" y="34"/>
                  </a:cubicBezTo>
                  <a:close/>
                  <a:moveTo>
                    <a:pt x="34" y="54"/>
                  </a:moveTo>
                  <a:cubicBezTo>
                    <a:pt x="23" y="51"/>
                    <a:pt x="23" y="51"/>
                    <a:pt x="23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1" y="83"/>
                    <a:pt x="32" y="83"/>
                    <a:pt x="34" y="8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7" y="76"/>
                    <a:pt x="46" y="75"/>
                  </a:cubicBezTo>
                  <a:lnTo>
                    <a:pt x="34" y="54"/>
                  </a:lnTo>
                  <a:close/>
                  <a:moveTo>
                    <a:pt x="80" y="45"/>
                  </a:moveTo>
                  <a:cubicBezTo>
                    <a:pt x="80" y="45"/>
                    <a:pt x="80" y="45"/>
                    <a:pt x="79" y="45"/>
                  </a:cubicBezTo>
                  <a:cubicBezTo>
                    <a:pt x="79" y="44"/>
                    <a:pt x="79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1"/>
                    <a:pt x="77" y="28"/>
                    <a:pt x="78" y="26"/>
                  </a:cubicBezTo>
                  <a:cubicBezTo>
                    <a:pt x="79" y="25"/>
                    <a:pt x="79" y="24"/>
                    <a:pt x="79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1" y="23"/>
                    <a:pt x="81" y="23"/>
                    <a:pt x="81" y="24"/>
                  </a:cubicBezTo>
                  <a:cubicBezTo>
                    <a:pt x="82" y="24"/>
                    <a:pt x="82" y="25"/>
                    <a:pt x="82" y="26"/>
                  </a:cubicBezTo>
                  <a:cubicBezTo>
                    <a:pt x="83" y="28"/>
                    <a:pt x="84" y="31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2" y="44"/>
                    <a:pt x="81" y="45"/>
                  </a:cubicBezTo>
                  <a:cubicBezTo>
                    <a:pt x="81" y="45"/>
                    <a:pt x="81" y="45"/>
                    <a:pt x="8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3"/>
            <p:cNvSpPr>
              <a:spLocks/>
            </p:cNvSpPr>
            <p:nvPr/>
          </p:nvSpPr>
          <p:spPr bwMode="auto">
            <a:xfrm>
              <a:off x="7751370" y="2444330"/>
              <a:ext cx="236837" cy="236836"/>
            </a:xfrm>
            <a:custGeom>
              <a:avLst/>
              <a:gdLst>
                <a:gd name="T0" fmla="*/ 60 w 121"/>
                <a:gd name="T1" fmla="*/ 121 h 121"/>
                <a:gd name="T2" fmla="*/ 121 w 121"/>
                <a:gd name="T3" fmla="*/ 61 h 121"/>
                <a:gd name="T4" fmla="*/ 83 w 121"/>
                <a:gd name="T5" fmla="*/ 61 h 121"/>
                <a:gd name="T6" fmla="*/ 83 w 121"/>
                <a:gd name="T7" fmla="*/ 0 h 121"/>
                <a:gd name="T8" fmla="*/ 37 w 121"/>
                <a:gd name="T9" fmla="*/ 0 h 121"/>
                <a:gd name="T10" fmla="*/ 37 w 121"/>
                <a:gd name="T11" fmla="*/ 61 h 121"/>
                <a:gd name="T12" fmla="*/ 0 w 121"/>
                <a:gd name="T13" fmla="*/ 61 h 121"/>
                <a:gd name="T14" fmla="*/ 60 w 121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1">
                  <a:moveTo>
                    <a:pt x="60" y="121"/>
                  </a:moveTo>
                  <a:lnTo>
                    <a:pt x="121" y="61"/>
                  </a:lnTo>
                  <a:lnTo>
                    <a:pt x="83" y="61"/>
                  </a:lnTo>
                  <a:lnTo>
                    <a:pt x="83" y="0"/>
                  </a:lnTo>
                  <a:lnTo>
                    <a:pt x="37" y="0"/>
                  </a:lnTo>
                  <a:lnTo>
                    <a:pt x="37" y="61"/>
                  </a:lnTo>
                  <a:lnTo>
                    <a:pt x="0" y="61"/>
                  </a:lnTo>
                  <a:lnTo>
                    <a:pt x="60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76"/>
            <p:cNvSpPr>
              <a:spLocks noEditPoints="1"/>
            </p:cNvSpPr>
            <p:nvPr/>
          </p:nvSpPr>
          <p:spPr bwMode="auto">
            <a:xfrm>
              <a:off x="7222892" y="3976918"/>
              <a:ext cx="205520" cy="152672"/>
            </a:xfrm>
            <a:custGeom>
              <a:avLst/>
              <a:gdLst>
                <a:gd name="T0" fmla="*/ 56 w 64"/>
                <a:gd name="T1" fmla="*/ 8 h 48"/>
                <a:gd name="T2" fmla="*/ 56 w 64"/>
                <a:gd name="T3" fmla="*/ 0 h 48"/>
                <a:gd name="T4" fmla="*/ 0 w 64"/>
                <a:gd name="T5" fmla="*/ 0 h 48"/>
                <a:gd name="T6" fmla="*/ 0 w 64"/>
                <a:gd name="T7" fmla="*/ 44 h 48"/>
                <a:gd name="T8" fmla="*/ 4 w 64"/>
                <a:gd name="T9" fmla="*/ 48 h 48"/>
                <a:gd name="T10" fmla="*/ 58 w 64"/>
                <a:gd name="T11" fmla="*/ 48 h 48"/>
                <a:gd name="T12" fmla="*/ 64 w 64"/>
                <a:gd name="T13" fmla="*/ 42 h 48"/>
                <a:gd name="T14" fmla="*/ 64 w 64"/>
                <a:gd name="T15" fmla="*/ 8 h 48"/>
                <a:gd name="T16" fmla="*/ 56 w 64"/>
                <a:gd name="T17" fmla="*/ 8 h 48"/>
                <a:gd name="T18" fmla="*/ 52 w 64"/>
                <a:gd name="T19" fmla="*/ 44 h 48"/>
                <a:gd name="T20" fmla="*/ 4 w 64"/>
                <a:gd name="T21" fmla="*/ 44 h 48"/>
                <a:gd name="T22" fmla="*/ 4 w 64"/>
                <a:gd name="T23" fmla="*/ 4 h 48"/>
                <a:gd name="T24" fmla="*/ 52 w 64"/>
                <a:gd name="T25" fmla="*/ 4 h 48"/>
                <a:gd name="T26" fmla="*/ 52 w 64"/>
                <a:gd name="T27" fmla="*/ 44 h 48"/>
                <a:gd name="T28" fmla="*/ 8 w 64"/>
                <a:gd name="T29" fmla="*/ 12 h 48"/>
                <a:gd name="T30" fmla="*/ 48 w 64"/>
                <a:gd name="T31" fmla="*/ 12 h 48"/>
                <a:gd name="T32" fmla="*/ 48 w 64"/>
                <a:gd name="T33" fmla="*/ 16 h 48"/>
                <a:gd name="T34" fmla="*/ 8 w 64"/>
                <a:gd name="T35" fmla="*/ 16 h 48"/>
                <a:gd name="T36" fmla="*/ 8 w 64"/>
                <a:gd name="T37" fmla="*/ 12 h 48"/>
                <a:gd name="T38" fmla="*/ 32 w 64"/>
                <a:gd name="T39" fmla="*/ 20 h 48"/>
                <a:gd name="T40" fmla="*/ 48 w 64"/>
                <a:gd name="T41" fmla="*/ 20 h 48"/>
                <a:gd name="T42" fmla="*/ 48 w 64"/>
                <a:gd name="T43" fmla="*/ 24 h 48"/>
                <a:gd name="T44" fmla="*/ 32 w 64"/>
                <a:gd name="T45" fmla="*/ 24 h 48"/>
                <a:gd name="T46" fmla="*/ 32 w 64"/>
                <a:gd name="T47" fmla="*/ 20 h 48"/>
                <a:gd name="T48" fmla="*/ 32 w 64"/>
                <a:gd name="T49" fmla="*/ 28 h 48"/>
                <a:gd name="T50" fmla="*/ 48 w 64"/>
                <a:gd name="T51" fmla="*/ 28 h 48"/>
                <a:gd name="T52" fmla="*/ 48 w 64"/>
                <a:gd name="T53" fmla="*/ 32 h 48"/>
                <a:gd name="T54" fmla="*/ 32 w 64"/>
                <a:gd name="T55" fmla="*/ 32 h 48"/>
                <a:gd name="T56" fmla="*/ 32 w 64"/>
                <a:gd name="T57" fmla="*/ 28 h 48"/>
                <a:gd name="T58" fmla="*/ 32 w 64"/>
                <a:gd name="T59" fmla="*/ 36 h 48"/>
                <a:gd name="T60" fmla="*/ 44 w 64"/>
                <a:gd name="T61" fmla="*/ 36 h 48"/>
                <a:gd name="T62" fmla="*/ 44 w 64"/>
                <a:gd name="T63" fmla="*/ 40 h 48"/>
                <a:gd name="T64" fmla="*/ 32 w 64"/>
                <a:gd name="T65" fmla="*/ 40 h 48"/>
                <a:gd name="T66" fmla="*/ 32 w 64"/>
                <a:gd name="T67" fmla="*/ 36 h 48"/>
                <a:gd name="T68" fmla="*/ 8 w 64"/>
                <a:gd name="T69" fmla="*/ 20 h 48"/>
                <a:gd name="T70" fmla="*/ 28 w 64"/>
                <a:gd name="T71" fmla="*/ 20 h 48"/>
                <a:gd name="T72" fmla="*/ 28 w 64"/>
                <a:gd name="T73" fmla="*/ 40 h 48"/>
                <a:gd name="T74" fmla="*/ 8 w 64"/>
                <a:gd name="T75" fmla="*/ 40 h 48"/>
                <a:gd name="T76" fmla="*/ 8 w 64"/>
                <a:gd name="T77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4" h="48">
                  <a:moveTo>
                    <a:pt x="56" y="8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61" y="48"/>
                    <a:pt x="64" y="45"/>
                    <a:pt x="64" y="42"/>
                  </a:cubicBezTo>
                  <a:cubicBezTo>
                    <a:pt x="64" y="8"/>
                    <a:pt x="64" y="8"/>
                    <a:pt x="64" y="8"/>
                  </a:cubicBezTo>
                  <a:lnTo>
                    <a:pt x="56" y="8"/>
                  </a:lnTo>
                  <a:close/>
                  <a:moveTo>
                    <a:pt x="52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2" y="4"/>
                    <a:pt x="52" y="4"/>
                    <a:pt x="52" y="4"/>
                  </a:cubicBezTo>
                  <a:lnTo>
                    <a:pt x="52" y="44"/>
                  </a:lnTo>
                  <a:close/>
                  <a:moveTo>
                    <a:pt x="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8" y="12"/>
                  </a:lnTo>
                  <a:close/>
                  <a:moveTo>
                    <a:pt x="32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2" y="24"/>
                    <a:pt x="32" y="24"/>
                    <a:pt x="32" y="24"/>
                  </a:cubicBezTo>
                  <a:lnTo>
                    <a:pt x="32" y="20"/>
                  </a:lnTo>
                  <a:close/>
                  <a:moveTo>
                    <a:pt x="32" y="28"/>
                  </a:moveTo>
                  <a:cubicBezTo>
                    <a:pt x="48" y="28"/>
                    <a:pt x="48" y="28"/>
                    <a:pt x="48" y="28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28"/>
                  </a:lnTo>
                  <a:close/>
                  <a:moveTo>
                    <a:pt x="32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32" y="40"/>
                    <a:pt x="32" y="40"/>
                    <a:pt x="32" y="40"/>
                  </a:cubicBezTo>
                  <a:lnTo>
                    <a:pt x="32" y="36"/>
                  </a:lnTo>
                  <a:close/>
                  <a:moveTo>
                    <a:pt x="8" y="20"/>
                  </a:moveTo>
                  <a:cubicBezTo>
                    <a:pt x="28" y="20"/>
                    <a:pt x="28" y="20"/>
                    <a:pt x="28" y="2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80"/>
            <p:cNvSpPr>
              <a:spLocks noEditPoints="1"/>
            </p:cNvSpPr>
            <p:nvPr/>
          </p:nvSpPr>
          <p:spPr bwMode="auto">
            <a:xfrm>
              <a:off x="8054756" y="1359970"/>
              <a:ext cx="246623" cy="246623"/>
            </a:xfrm>
            <a:custGeom>
              <a:avLst/>
              <a:gdLst>
                <a:gd name="T0" fmla="*/ 64 w 77"/>
                <a:gd name="T1" fmla="*/ 0 h 77"/>
                <a:gd name="T2" fmla="*/ 13 w 77"/>
                <a:gd name="T3" fmla="*/ 0 h 77"/>
                <a:gd name="T4" fmla="*/ 0 w 77"/>
                <a:gd name="T5" fmla="*/ 13 h 77"/>
                <a:gd name="T6" fmla="*/ 0 w 77"/>
                <a:gd name="T7" fmla="*/ 64 h 77"/>
                <a:gd name="T8" fmla="*/ 13 w 77"/>
                <a:gd name="T9" fmla="*/ 77 h 77"/>
                <a:gd name="T10" fmla="*/ 64 w 77"/>
                <a:gd name="T11" fmla="*/ 77 h 77"/>
                <a:gd name="T12" fmla="*/ 77 w 77"/>
                <a:gd name="T13" fmla="*/ 64 h 77"/>
                <a:gd name="T14" fmla="*/ 77 w 77"/>
                <a:gd name="T15" fmla="*/ 13 h 77"/>
                <a:gd name="T16" fmla="*/ 64 w 77"/>
                <a:gd name="T17" fmla="*/ 0 h 77"/>
                <a:gd name="T18" fmla="*/ 25 w 77"/>
                <a:gd name="T19" fmla="*/ 34 h 77"/>
                <a:gd name="T20" fmla="*/ 52 w 77"/>
                <a:gd name="T21" fmla="*/ 34 h 77"/>
                <a:gd name="T22" fmla="*/ 53 w 77"/>
                <a:gd name="T23" fmla="*/ 38 h 77"/>
                <a:gd name="T24" fmla="*/ 39 w 77"/>
                <a:gd name="T25" fmla="*/ 53 h 77"/>
                <a:gd name="T26" fmla="*/ 24 w 77"/>
                <a:gd name="T27" fmla="*/ 38 h 77"/>
                <a:gd name="T28" fmla="*/ 25 w 77"/>
                <a:gd name="T29" fmla="*/ 34 h 77"/>
                <a:gd name="T30" fmla="*/ 67 w 77"/>
                <a:gd name="T31" fmla="*/ 33 h 77"/>
                <a:gd name="T32" fmla="*/ 67 w 77"/>
                <a:gd name="T33" fmla="*/ 53 h 77"/>
                <a:gd name="T34" fmla="*/ 67 w 77"/>
                <a:gd name="T35" fmla="*/ 62 h 77"/>
                <a:gd name="T36" fmla="*/ 63 w 77"/>
                <a:gd name="T37" fmla="*/ 67 h 77"/>
                <a:gd name="T38" fmla="*/ 15 w 77"/>
                <a:gd name="T39" fmla="*/ 67 h 77"/>
                <a:gd name="T40" fmla="*/ 10 w 77"/>
                <a:gd name="T41" fmla="*/ 63 h 77"/>
                <a:gd name="T42" fmla="*/ 10 w 77"/>
                <a:gd name="T43" fmla="*/ 53 h 77"/>
                <a:gd name="T44" fmla="*/ 10 w 77"/>
                <a:gd name="T45" fmla="*/ 34 h 77"/>
                <a:gd name="T46" fmla="*/ 10 w 77"/>
                <a:gd name="T47" fmla="*/ 34 h 77"/>
                <a:gd name="T48" fmla="*/ 17 w 77"/>
                <a:gd name="T49" fmla="*/ 34 h 77"/>
                <a:gd name="T50" fmla="*/ 17 w 77"/>
                <a:gd name="T51" fmla="*/ 39 h 77"/>
                <a:gd name="T52" fmla="*/ 39 w 77"/>
                <a:gd name="T53" fmla="*/ 60 h 77"/>
                <a:gd name="T54" fmla="*/ 60 w 77"/>
                <a:gd name="T55" fmla="*/ 38 h 77"/>
                <a:gd name="T56" fmla="*/ 60 w 77"/>
                <a:gd name="T57" fmla="*/ 33 h 77"/>
                <a:gd name="T58" fmla="*/ 67 w 77"/>
                <a:gd name="T59" fmla="*/ 33 h 77"/>
                <a:gd name="T60" fmla="*/ 67 w 77"/>
                <a:gd name="T61" fmla="*/ 17 h 77"/>
                <a:gd name="T62" fmla="*/ 65 w 77"/>
                <a:gd name="T63" fmla="*/ 19 h 77"/>
                <a:gd name="T64" fmla="*/ 60 w 77"/>
                <a:gd name="T65" fmla="*/ 19 h 77"/>
                <a:gd name="T66" fmla="*/ 58 w 77"/>
                <a:gd name="T67" fmla="*/ 17 h 77"/>
                <a:gd name="T68" fmla="*/ 58 w 77"/>
                <a:gd name="T69" fmla="*/ 12 h 77"/>
                <a:gd name="T70" fmla="*/ 60 w 77"/>
                <a:gd name="T71" fmla="*/ 10 h 77"/>
                <a:gd name="T72" fmla="*/ 65 w 77"/>
                <a:gd name="T73" fmla="*/ 10 h 77"/>
                <a:gd name="T74" fmla="*/ 67 w 77"/>
                <a:gd name="T75" fmla="*/ 12 h 77"/>
                <a:gd name="T76" fmla="*/ 67 w 77"/>
                <a:gd name="T77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77">
                  <a:moveTo>
                    <a:pt x="6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" y="71"/>
                    <a:pt x="6" y="77"/>
                    <a:pt x="13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71" y="76"/>
                    <a:pt x="77" y="71"/>
                    <a:pt x="77" y="64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6"/>
                    <a:pt x="71" y="0"/>
                    <a:pt x="64" y="0"/>
                  </a:cubicBezTo>
                  <a:close/>
                  <a:moveTo>
                    <a:pt x="25" y="3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53" y="35"/>
                    <a:pt x="53" y="37"/>
                    <a:pt x="53" y="38"/>
                  </a:cubicBezTo>
                  <a:cubicBezTo>
                    <a:pt x="53" y="46"/>
                    <a:pt x="47" y="53"/>
                    <a:pt x="39" y="53"/>
                  </a:cubicBezTo>
                  <a:cubicBezTo>
                    <a:pt x="31" y="53"/>
                    <a:pt x="24" y="47"/>
                    <a:pt x="24" y="38"/>
                  </a:cubicBezTo>
                  <a:cubicBezTo>
                    <a:pt x="24" y="37"/>
                    <a:pt x="24" y="35"/>
                    <a:pt x="25" y="34"/>
                  </a:cubicBezTo>
                  <a:close/>
                  <a:moveTo>
                    <a:pt x="67" y="33"/>
                  </a:moveTo>
                  <a:cubicBezTo>
                    <a:pt x="67" y="53"/>
                    <a:pt x="67" y="53"/>
                    <a:pt x="67" y="53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5"/>
                    <a:pt x="65" y="67"/>
                    <a:pt x="63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2" y="67"/>
                    <a:pt x="10" y="65"/>
                    <a:pt x="10" y="6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7"/>
                    <a:pt x="17" y="39"/>
                  </a:cubicBezTo>
                  <a:cubicBezTo>
                    <a:pt x="17" y="51"/>
                    <a:pt x="27" y="60"/>
                    <a:pt x="39" y="60"/>
                  </a:cubicBezTo>
                  <a:cubicBezTo>
                    <a:pt x="51" y="60"/>
                    <a:pt x="60" y="50"/>
                    <a:pt x="60" y="38"/>
                  </a:cubicBezTo>
                  <a:cubicBezTo>
                    <a:pt x="60" y="37"/>
                    <a:pt x="60" y="35"/>
                    <a:pt x="60" y="33"/>
                  </a:cubicBezTo>
                  <a:cubicBezTo>
                    <a:pt x="67" y="33"/>
                    <a:pt x="67" y="33"/>
                    <a:pt x="67" y="33"/>
                  </a:cubicBezTo>
                  <a:close/>
                  <a:moveTo>
                    <a:pt x="67" y="17"/>
                  </a:moveTo>
                  <a:cubicBezTo>
                    <a:pt x="67" y="18"/>
                    <a:pt x="66" y="19"/>
                    <a:pt x="65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8" y="18"/>
                    <a:pt x="58" y="17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1"/>
                    <a:pt x="59" y="10"/>
                    <a:pt x="60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9"/>
                    <a:pt x="67" y="11"/>
                    <a:pt x="67" y="12"/>
                  </a:cubicBezTo>
                  <a:lnTo>
                    <a:pt x="6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181"/>
            <p:cNvSpPr>
              <a:spLocks noEditPoints="1"/>
            </p:cNvSpPr>
            <p:nvPr/>
          </p:nvSpPr>
          <p:spPr bwMode="auto">
            <a:xfrm>
              <a:off x="7590869" y="1725991"/>
              <a:ext cx="252496" cy="191818"/>
            </a:xfrm>
            <a:custGeom>
              <a:avLst/>
              <a:gdLst>
                <a:gd name="T0" fmla="*/ 76 w 79"/>
                <a:gd name="T1" fmla="*/ 3 h 60"/>
                <a:gd name="T2" fmla="*/ 40 w 79"/>
                <a:gd name="T3" fmla="*/ 0 h 60"/>
                <a:gd name="T4" fmla="*/ 4 w 79"/>
                <a:gd name="T5" fmla="*/ 3 h 60"/>
                <a:gd name="T6" fmla="*/ 0 w 79"/>
                <a:gd name="T7" fmla="*/ 30 h 60"/>
                <a:gd name="T8" fmla="*/ 4 w 79"/>
                <a:gd name="T9" fmla="*/ 57 h 60"/>
                <a:gd name="T10" fmla="*/ 40 w 79"/>
                <a:gd name="T11" fmla="*/ 60 h 60"/>
                <a:gd name="T12" fmla="*/ 76 w 79"/>
                <a:gd name="T13" fmla="*/ 57 h 60"/>
                <a:gd name="T14" fmla="*/ 79 w 79"/>
                <a:gd name="T15" fmla="*/ 30 h 60"/>
                <a:gd name="T16" fmla="*/ 76 w 79"/>
                <a:gd name="T17" fmla="*/ 3 h 60"/>
                <a:gd name="T18" fmla="*/ 30 w 79"/>
                <a:gd name="T19" fmla="*/ 45 h 60"/>
                <a:gd name="T20" fmla="*/ 30 w 79"/>
                <a:gd name="T21" fmla="*/ 15 h 60"/>
                <a:gd name="T22" fmla="*/ 55 w 79"/>
                <a:gd name="T23" fmla="*/ 30 h 60"/>
                <a:gd name="T24" fmla="*/ 30 w 79"/>
                <a:gd name="T25" fmla="*/ 4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60">
                  <a:moveTo>
                    <a:pt x="76" y="3"/>
                  </a:moveTo>
                  <a:cubicBezTo>
                    <a:pt x="65" y="1"/>
                    <a:pt x="53" y="0"/>
                    <a:pt x="40" y="0"/>
                  </a:cubicBezTo>
                  <a:cubicBezTo>
                    <a:pt x="27" y="0"/>
                    <a:pt x="15" y="1"/>
                    <a:pt x="4" y="3"/>
                  </a:cubicBezTo>
                  <a:cubicBezTo>
                    <a:pt x="2" y="11"/>
                    <a:pt x="0" y="20"/>
                    <a:pt x="0" y="30"/>
                  </a:cubicBezTo>
                  <a:cubicBezTo>
                    <a:pt x="0" y="40"/>
                    <a:pt x="2" y="49"/>
                    <a:pt x="4" y="57"/>
                  </a:cubicBezTo>
                  <a:cubicBezTo>
                    <a:pt x="15" y="59"/>
                    <a:pt x="27" y="60"/>
                    <a:pt x="40" y="60"/>
                  </a:cubicBezTo>
                  <a:cubicBezTo>
                    <a:pt x="53" y="60"/>
                    <a:pt x="65" y="59"/>
                    <a:pt x="76" y="57"/>
                  </a:cubicBezTo>
                  <a:cubicBezTo>
                    <a:pt x="78" y="49"/>
                    <a:pt x="79" y="40"/>
                    <a:pt x="79" y="30"/>
                  </a:cubicBezTo>
                  <a:cubicBezTo>
                    <a:pt x="79" y="20"/>
                    <a:pt x="78" y="11"/>
                    <a:pt x="76" y="3"/>
                  </a:cubicBezTo>
                  <a:close/>
                  <a:moveTo>
                    <a:pt x="30" y="4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55" y="30"/>
                    <a:pt x="55" y="30"/>
                    <a:pt x="55" y="30"/>
                  </a:cubicBez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183"/>
            <p:cNvSpPr>
              <a:spLocks noEditPoints="1"/>
            </p:cNvSpPr>
            <p:nvPr/>
          </p:nvSpPr>
          <p:spPr bwMode="auto">
            <a:xfrm>
              <a:off x="7334459" y="2704655"/>
              <a:ext cx="219221" cy="217263"/>
            </a:xfrm>
            <a:custGeom>
              <a:avLst/>
              <a:gdLst>
                <a:gd name="T0" fmla="*/ 34 w 68"/>
                <a:gd name="T1" fmla="*/ 0 h 68"/>
                <a:gd name="T2" fmla="*/ 0 w 68"/>
                <a:gd name="T3" fmla="*/ 34 h 68"/>
                <a:gd name="T4" fmla="*/ 34 w 68"/>
                <a:gd name="T5" fmla="*/ 68 h 68"/>
                <a:gd name="T6" fmla="*/ 68 w 68"/>
                <a:gd name="T7" fmla="*/ 34 h 68"/>
                <a:gd name="T8" fmla="*/ 34 w 68"/>
                <a:gd name="T9" fmla="*/ 0 h 68"/>
                <a:gd name="T10" fmla="*/ 34 w 68"/>
                <a:gd name="T11" fmla="*/ 61 h 68"/>
                <a:gd name="T12" fmla="*/ 7 w 68"/>
                <a:gd name="T13" fmla="*/ 34 h 68"/>
                <a:gd name="T14" fmla="*/ 34 w 68"/>
                <a:gd name="T15" fmla="*/ 6 h 68"/>
                <a:gd name="T16" fmla="*/ 62 w 68"/>
                <a:gd name="T17" fmla="*/ 34 h 68"/>
                <a:gd name="T18" fmla="*/ 34 w 68"/>
                <a:gd name="T19" fmla="*/ 61 h 68"/>
                <a:gd name="T20" fmla="*/ 21 w 68"/>
                <a:gd name="T21" fmla="*/ 21 h 68"/>
                <a:gd name="T22" fmla="*/ 47 w 68"/>
                <a:gd name="T23" fmla="*/ 21 h 68"/>
                <a:gd name="T24" fmla="*/ 47 w 68"/>
                <a:gd name="T25" fmla="*/ 46 h 68"/>
                <a:gd name="T26" fmla="*/ 21 w 68"/>
                <a:gd name="T27" fmla="*/ 46 h 68"/>
                <a:gd name="T28" fmla="*/ 21 w 68"/>
                <a:gd name="T29" fmla="*/ 2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61"/>
                  </a:moveTo>
                  <a:cubicBezTo>
                    <a:pt x="19" y="61"/>
                    <a:pt x="7" y="49"/>
                    <a:pt x="7" y="34"/>
                  </a:cubicBezTo>
                  <a:cubicBezTo>
                    <a:pt x="7" y="18"/>
                    <a:pt x="19" y="6"/>
                    <a:pt x="34" y="6"/>
                  </a:cubicBezTo>
                  <a:cubicBezTo>
                    <a:pt x="49" y="6"/>
                    <a:pt x="62" y="18"/>
                    <a:pt x="62" y="34"/>
                  </a:cubicBezTo>
                  <a:cubicBezTo>
                    <a:pt x="62" y="49"/>
                    <a:pt x="49" y="61"/>
                    <a:pt x="34" y="61"/>
                  </a:cubicBezTo>
                  <a:close/>
                  <a:moveTo>
                    <a:pt x="21" y="21"/>
                  </a:moveTo>
                  <a:cubicBezTo>
                    <a:pt x="47" y="21"/>
                    <a:pt x="47" y="21"/>
                    <a:pt x="47" y="21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21" y="46"/>
                    <a:pt x="21" y="46"/>
                    <a:pt x="21" y="46"/>
                  </a:cubicBezTo>
                  <a:lnTo>
                    <a:pt x="2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188"/>
            <p:cNvSpPr>
              <a:spLocks noEditPoints="1"/>
            </p:cNvSpPr>
            <p:nvPr/>
          </p:nvSpPr>
          <p:spPr bwMode="auto">
            <a:xfrm>
              <a:off x="6575015" y="3595239"/>
              <a:ext cx="229008" cy="230965"/>
            </a:xfrm>
            <a:custGeom>
              <a:avLst/>
              <a:gdLst>
                <a:gd name="T0" fmla="*/ 36 w 72"/>
                <a:gd name="T1" fmla="*/ 0 h 72"/>
                <a:gd name="T2" fmla="*/ 0 w 72"/>
                <a:gd name="T3" fmla="*/ 36 h 72"/>
                <a:gd name="T4" fmla="*/ 36 w 72"/>
                <a:gd name="T5" fmla="*/ 72 h 72"/>
                <a:gd name="T6" fmla="*/ 72 w 72"/>
                <a:gd name="T7" fmla="*/ 36 h 72"/>
                <a:gd name="T8" fmla="*/ 36 w 72"/>
                <a:gd name="T9" fmla="*/ 0 h 72"/>
                <a:gd name="T10" fmla="*/ 57 w 72"/>
                <a:gd name="T11" fmla="*/ 31 h 72"/>
                <a:gd name="T12" fmla="*/ 38 w 72"/>
                <a:gd name="T13" fmla="*/ 59 h 72"/>
                <a:gd name="T14" fmla="*/ 29 w 72"/>
                <a:gd name="T15" fmla="*/ 55 h 72"/>
                <a:gd name="T16" fmla="*/ 21 w 72"/>
                <a:gd name="T17" fmla="*/ 33 h 72"/>
                <a:gd name="T18" fmla="*/ 16 w 72"/>
                <a:gd name="T19" fmla="*/ 35 h 72"/>
                <a:gd name="T20" fmla="*/ 15 w 72"/>
                <a:gd name="T21" fmla="*/ 32 h 72"/>
                <a:gd name="T22" fmla="*/ 28 w 72"/>
                <a:gd name="T23" fmla="*/ 23 h 72"/>
                <a:gd name="T24" fmla="*/ 35 w 72"/>
                <a:gd name="T25" fmla="*/ 37 h 72"/>
                <a:gd name="T26" fmla="*/ 38 w 72"/>
                <a:gd name="T27" fmla="*/ 46 h 72"/>
                <a:gd name="T28" fmla="*/ 44 w 72"/>
                <a:gd name="T29" fmla="*/ 38 h 72"/>
                <a:gd name="T30" fmla="*/ 39 w 72"/>
                <a:gd name="T31" fmla="*/ 32 h 72"/>
                <a:gd name="T32" fmla="*/ 57 w 72"/>
                <a:gd name="T33" fmla="*/ 3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6" y="0"/>
                    <a:pt x="0" y="17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7"/>
                    <a:pt x="56" y="0"/>
                    <a:pt x="36" y="0"/>
                  </a:cubicBezTo>
                  <a:close/>
                  <a:moveTo>
                    <a:pt x="57" y="31"/>
                  </a:moveTo>
                  <a:cubicBezTo>
                    <a:pt x="55" y="45"/>
                    <a:pt x="42" y="56"/>
                    <a:pt x="38" y="59"/>
                  </a:cubicBezTo>
                  <a:cubicBezTo>
                    <a:pt x="34" y="61"/>
                    <a:pt x="30" y="58"/>
                    <a:pt x="29" y="55"/>
                  </a:cubicBezTo>
                  <a:cubicBezTo>
                    <a:pt x="27" y="52"/>
                    <a:pt x="22" y="35"/>
                    <a:pt x="21" y="33"/>
                  </a:cubicBezTo>
                  <a:cubicBezTo>
                    <a:pt x="20" y="32"/>
                    <a:pt x="16" y="35"/>
                    <a:pt x="16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22" y="24"/>
                    <a:pt x="28" y="23"/>
                  </a:cubicBezTo>
                  <a:cubicBezTo>
                    <a:pt x="33" y="22"/>
                    <a:pt x="33" y="32"/>
                    <a:pt x="35" y="37"/>
                  </a:cubicBezTo>
                  <a:cubicBezTo>
                    <a:pt x="36" y="43"/>
                    <a:pt x="37" y="46"/>
                    <a:pt x="38" y="46"/>
                  </a:cubicBezTo>
                  <a:cubicBezTo>
                    <a:pt x="39" y="46"/>
                    <a:pt x="42" y="43"/>
                    <a:pt x="44" y="38"/>
                  </a:cubicBezTo>
                  <a:cubicBezTo>
                    <a:pt x="47" y="34"/>
                    <a:pt x="44" y="29"/>
                    <a:pt x="39" y="32"/>
                  </a:cubicBezTo>
                  <a:cubicBezTo>
                    <a:pt x="41" y="21"/>
                    <a:pt x="60" y="18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189"/>
            <p:cNvSpPr>
              <a:spLocks noEditPoints="1"/>
            </p:cNvSpPr>
            <p:nvPr/>
          </p:nvSpPr>
          <p:spPr bwMode="auto">
            <a:xfrm>
              <a:off x="5843656" y="2888235"/>
              <a:ext cx="150715" cy="150714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5 w 47"/>
                <a:gd name="T11" fmla="*/ 24 h 47"/>
                <a:gd name="T12" fmla="*/ 23 w 47"/>
                <a:gd name="T13" fmla="*/ 6 h 47"/>
                <a:gd name="T14" fmla="*/ 23 w 47"/>
                <a:gd name="T15" fmla="*/ 42 h 47"/>
                <a:gd name="T16" fmla="*/ 5 w 47"/>
                <a:gd name="T17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5" y="24"/>
                  </a:moveTo>
                  <a:cubicBezTo>
                    <a:pt x="5" y="14"/>
                    <a:pt x="13" y="6"/>
                    <a:pt x="23" y="6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3" y="42"/>
                    <a:pt x="5" y="34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190"/>
            <p:cNvSpPr>
              <a:spLocks noEditPoints="1"/>
            </p:cNvSpPr>
            <p:nvPr/>
          </p:nvSpPr>
          <p:spPr bwMode="auto">
            <a:xfrm>
              <a:off x="5900419" y="2101389"/>
              <a:ext cx="215306" cy="199648"/>
            </a:xfrm>
            <a:custGeom>
              <a:avLst/>
              <a:gdLst>
                <a:gd name="T0" fmla="*/ 34 w 67"/>
                <a:gd name="T1" fmla="*/ 8 h 62"/>
                <a:gd name="T2" fmla="*/ 23 w 67"/>
                <a:gd name="T3" fmla="*/ 10 h 62"/>
                <a:gd name="T4" fmla="*/ 15 w 67"/>
                <a:gd name="T5" fmla="*/ 14 h 62"/>
                <a:gd name="T6" fmla="*/ 8 w 67"/>
                <a:gd name="T7" fmla="*/ 27 h 62"/>
                <a:gd name="T8" fmla="*/ 11 w 67"/>
                <a:gd name="T9" fmla="*/ 35 h 62"/>
                <a:gd name="T10" fmla="*/ 17 w 67"/>
                <a:gd name="T11" fmla="*/ 41 h 62"/>
                <a:gd name="T12" fmla="*/ 21 w 67"/>
                <a:gd name="T13" fmla="*/ 47 h 62"/>
                <a:gd name="T14" fmla="*/ 21 w 67"/>
                <a:gd name="T15" fmla="*/ 49 h 62"/>
                <a:gd name="T16" fmla="*/ 22 w 67"/>
                <a:gd name="T17" fmla="*/ 48 h 62"/>
                <a:gd name="T18" fmla="*/ 28 w 67"/>
                <a:gd name="T19" fmla="*/ 45 h 62"/>
                <a:gd name="T20" fmla="*/ 29 w 67"/>
                <a:gd name="T21" fmla="*/ 46 h 62"/>
                <a:gd name="T22" fmla="*/ 34 w 67"/>
                <a:gd name="T23" fmla="*/ 46 h 62"/>
                <a:gd name="T24" fmla="*/ 44 w 67"/>
                <a:gd name="T25" fmla="*/ 44 h 62"/>
                <a:gd name="T26" fmla="*/ 52 w 67"/>
                <a:gd name="T27" fmla="*/ 40 h 62"/>
                <a:gd name="T28" fmla="*/ 59 w 67"/>
                <a:gd name="T29" fmla="*/ 27 h 62"/>
                <a:gd name="T30" fmla="*/ 52 w 67"/>
                <a:gd name="T31" fmla="*/ 14 h 62"/>
                <a:gd name="T32" fmla="*/ 44 w 67"/>
                <a:gd name="T33" fmla="*/ 10 h 62"/>
                <a:gd name="T34" fmla="*/ 34 w 67"/>
                <a:gd name="T35" fmla="*/ 8 h 62"/>
                <a:gd name="T36" fmla="*/ 34 w 67"/>
                <a:gd name="T37" fmla="*/ 0 h 62"/>
                <a:gd name="T38" fmla="*/ 34 w 67"/>
                <a:gd name="T39" fmla="*/ 0 h 62"/>
                <a:gd name="T40" fmla="*/ 67 w 67"/>
                <a:gd name="T41" fmla="*/ 27 h 62"/>
                <a:gd name="T42" fmla="*/ 34 w 67"/>
                <a:gd name="T43" fmla="*/ 54 h 62"/>
                <a:gd name="T44" fmla="*/ 28 w 67"/>
                <a:gd name="T45" fmla="*/ 54 h 62"/>
                <a:gd name="T46" fmla="*/ 4 w 67"/>
                <a:gd name="T47" fmla="*/ 62 h 62"/>
                <a:gd name="T48" fmla="*/ 4 w 67"/>
                <a:gd name="T49" fmla="*/ 61 h 62"/>
                <a:gd name="T50" fmla="*/ 13 w 67"/>
                <a:gd name="T51" fmla="*/ 50 h 62"/>
                <a:gd name="T52" fmla="*/ 12 w 67"/>
                <a:gd name="T53" fmla="*/ 48 h 62"/>
                <a:gd name="T54" fmla="*/ 0 w 67"/>
                <a:gd name="T55" fmla="*/ 27 h 62"/>
                <a:gd name="T56" fmla="*/ 34 w 67"/>
                <a:gd name="T5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62">
                  <a:moveTo>
                    <a:pt x="34" y="8"/>
                  </a:moveTo>
                  <a:cubicBezTo>
                    <a:pt x="30" y="8"/>
                    <a:pt x="26" y="9"/>
                    <a:pt x="23" y="10"/>
                  </a:cubicBezTo>
                  <a:cubicBezTo>
                    <a:pt x="20" y="11"/>
                    <a:pt x="17" y="12"/>
                    <a:pt x="15" y="14"/>
                  </a:cubicBezTo>
                  <a:cubicBezTo>
                    <a:pt x="11" y="18"/>
                    <a:pt x="8" y="22"/>
                    <a:pt x="8" y="27"/>
                  </a:cubicBezTo>
                  <a:cubicBezTo>
                    <a:pt x="8" y="30"/>
                    <a:pt x="9" y="32"/>
                    <a:pt x="11" y="35"/>
                  </a:cubicBezTo>
                  <a:cubicBezTo>
                    <a:pt x="12" y="37"/>
                    <a:pt x="14" y="39"/>
                    <a:pt x="17" y="41"/>
                  </a:cubicBezTo>
                  <a:cubicBezTo>
                    <a:pt x="19" y="42"/>
                    <a:pt x="20" y="45"/>
                    <a:pt x="21" y="47"/>
                  </a:cubicBezTo>
                  <a:cubicBezTo>
                    <a:pt x="21" y="48"/>
                    <a:pt x="21" y="48"/>
                    <a:pt x="21" y="49"/>
                  </a:cubicBezTo>
                  <a:cubicBezTo>
                    <a:pt x="21" y="49"/>
                    <a:pt x="22" y="48"/>
                    <a:pt x="22" y="48"/>
                  </a:cubicBezTo>
                  <a:cubicBezTo>
                    <a:pt x="24" y="46"/>
                    <a:pt x="26" y="45"/>
                    <a:pt x="28" y="45"/>
                  </a:cubicBezTo>
                  <a:cubicBezTo>
                    <a:pt x="29" y="45"/>
                    <a:pt x="29" y="45"/>
                    <a:pt x="29" y="46"/>
                  </a:cubicBezTo>
                  <a:cubicBezTo>
                    <a:pt x="31" y="46"/>
                    <a:pt x="32" y="46"/>
                    <a:pt x="34" y="46"/>
                  </a:cubicBezTo>
                  <a:cubicBezTo>
                    <a:pt x="37" y="46"/>
                    <a:pt x="41" y="45"/>
                    <a:pt x="44" y="44"/>
                  </a:cubicBezTo>
                  <a:cubicBezTo>
                    <a:pt x="47" y="43"/>
                    <a:pt x="50" y="42"/>
                    <a:pt x="52" y="40"/>
                  </a:cubicBezTo>
                  <a:cubicBezTo>
                    <a:pt x="56" y="36"/>
                    <a:pt x="59" y="32"/>
                    <a:pt x="59" y="27"/>
                  </a:cubicBezTo>
                  <a:cubicBezTo>
                    <a:pt x="59" y="22"/>
                    <a:pt x="56" y="18"/>
                    <a:pt x="52" y="14"/>
                  </a:cubicBezTo>
                  <a:cubicBezTo>
                    <a:pt x="50" y="12"/>
                    <a:pt x="47" y="11"/>
                    <a:pt x="44" y="10"/>
                  </a:cubicBezTo>
                  <a:cubicBezTo>
                    <a:pt x="41" y="9"/>
                    <a:pt x="37" y="8"/>
                    <a:pt x="34" y="8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52" y="0"/>
                    <a:pt x="67" y="12"/>
                    <a:pt x="67" y="27"/>
                  </a:cubicBezTo>
                  <a:cubicBezTo>
                    <a:pt x="67" y="42"/>
                    <a:pt x="52" y="54"/>
                    <a:pt x="34" y="54"/>
                  </a:cubicBezTo>
                  <a:cubicBezTo>
                    <a:pt x="32" y="54"/>
                    <a:pt x="30" y="54"/>
                    <a:pt x="28" y="54"/>
                  </a:cubicBezTo>
                  <a:cubicBezTo>
                    <a:pt x="21" y="61"/>
                    <a:pt x="13" y="62"/>
                    <a:pt x="4" y="62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9" y="59"/>
                    <a:pt x="13" y="55"/>
                    <a:pt x="13" y="50"/>
                  </a:cubicBezTo>
                  <a:cubicBezTo>
                    <a:pt x="13" y="49"/>
                    <a:pt x="13" y="49"/>
                    <a:pt x="12" y="48"/>
                  </a:cubicBezTo>
                  <a:cubicBezTo>
                    <a:pt x="5" y="43"/>
                    <a:pt x="0" y="36"/>
                    <a:pt x="0" y="27"/>
                  </a:cubicBezTo>
                  <a:cubicBezTo>
                    <a:pt x="0" y="12"/>
                    <a:pt x="1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191"/>
            <p:cNvSpPr>
              <a:spLocks noEditPoints="1"/>
            </p:cNvSpPr>
            <p:nvPr/>
          </p:nvSpPr>
          <p:spPr bwMode="auto">
            <a:xfrm>
              <a:off x="6312733" y="2886686"/>
              <a:ext cx="207477" cy="203562"/>
            </a:xfrm>
            <a:custGeom>
              <a:avLst/>
              <a:gdLst>
                <a:gd name="T0" fmla="*/ 62 w 65"/>
                <a:gd name="T1" fmla="*/ 36 h 64"/>
                <a:gd name="T2" fmla="*/ 62 w 65"/>
                <a:gd name="T3" fmla="*/ 32 h 64"/>
                <a:gd name="T4" fmla="*/ 33 w 65"/>
                <a:gd name="T5" fmla="*/ 3 h 64"/>
                <a:gd name="T6" fmla="*/ 28 w 65"/>
                <a:gd name="T7" fmla="*/ 3 h 64"/>
                <a:gd name="T8" fmla="*/ 18 w 65"/>
                <a:gd name="T9" fmla="*/ 0 h 64"/>
                <a:gd name="T10" fmla="*/ 0 w 65"/>
                <a:gd name="T11" fmla="*/ 18 h 64"/>
                <a:gd name="T12" fmla="*/ 3 w 65"/>
                <a:gd name="T13" fmla="*/ 28 h 64"/>
                <a:gd name="T14" fmla="*/ 3 w 65"/>
                <a:gd name="T15" fmla="*/ 32 h 64"/>
                <a:gd name="T16" fmla="*/ 33 w 65"/>
                <a:gd name="T17" fmla="*/ 62 h 64"/>
                <a:gd name="T18" fmla="*/ 38 w 65"/>
                <a:gd name="T19" fmla="*/ 62 h 64"/>
                <a:gd name="T20" fmla="*/ 47 w 65"/>
                <a:gd name="T21" fmla="*/ 64 h 64"/>
                <a:gd name="T22" fmla="*/ 65 w 65"/>
                <a:gd name="T23" fmla="*/ 46 h 64"/>
                <a:gd name="T24" fmla="*/ 62 w 65"/>
                <a:gd name="T25" fmla="*/ 36 h 64"/>
                <a:gd name="T26" fmla="*/ 35 w 65"/>
                <a:gd name="T27" fmla="*/ 54 h 64"/>
                <a:gd name="T28" fmla="*/ 17 w 65"/>
                <a:gd name="T29" fmla="*/ 49 h 64"/>
                <a:gd name="T30" fmla="*/ 18 w 65"/>
                <a:gd name="T31" fmla="*/ 39 h 64"/>
                <a:gd name="T32" fmla="*/ 26 w 65"/>
                <a:gd name="T33" fmla="*/ 45 h 64"/>
                <a:gd name="T34" fmla="*/ 40 w 65"/>
                <a:gd name="T35" fmla="*/ 44 h 64"/>
                <a:gd name="T36" fmla="*/ 32 w 65"/>
                <a:gd name="T37" fmla="*/ 36 h 64"/>
                <a:gd name="T38" fmla="*/ 15 w 65"/>
                <a:gd name="T39" fmla="*/ 23 h 64"/>
                <a:gd name="T40" fmla="*/ 28 w 65"/>
                <a:gd name="T41" fmla="*/ 10 h 64"/>
                <a:gd name="T42" fmla="*/ 46 w 65"/>
                <a:gd name="T43" fmla="*/ 15 h 64"/>
                <a:gd name="T44" fmla="*/ 45 w 65"/>
                <a:gd name="T45" fmla="*/ 24 h 64"/>
                <a:gd name="T46" fmla="*/ 32 w 65"/>
                <a:gd name="T47" fmla="*/ 17 h 64"/>
                <a:gd name="T48" fmla="*/ 29 w 65"/>
                <a:gd name="T49" fmla="*/ 27 h 64"/>
                <a:gd name="T50" fmla="*/ 50 w 65"/>
                <a:gd name="T51" fmla="*/ 37 h 64"/>
                <a:gd name="T52" fmla="*/ 35 w 65"/>
                <a:gd name="T53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" h="64">
                  <a:moveTo>
                    <a:pt x="62" y="36"/>
                  </a:moveTo>
                  <a:cubicBezTo>
                    <a:pt x="62" y="35"/>
                    <a:pt x="62" y="34"/>
                    <a:pt x="62" y="32"/>
                  </a:cubicBezTo>
                  <a:cubicBezTo>
                    <a:pt x="62" y="16"/>
                    <a:pt x="49" y="3"/>
                    <a:pt x="33" y="3"/>
                  </a:cubicBezTo>
                  <a:cubicBezTo>
                    <a:pt x="31" y="3"/>
                    <a:pt x="29" y="3"/>
                    <a:pt x="28" y="3"/>
                  </a:cubicBezTo>
                  <a:cubicBezTo>
                    <a:pt x="25" y="1"/>
                    <a:pt x="22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1"/>
                    <a:pt x="1" y="25"/>
                    <a:pt x="3" y="28"/>
                  </a:cubicBezTo>
                  <a:cubicBezTo>
                    <a:pt x="3" y="29"/>
                    <a:pt x="3" y="31"/>
                    <a:pt x="3" y="32"/>
                  </a:cubicBezTo>
                  <a:cubicBezTo>
                    <a:pt x="3" y="49"/>
                    <a:pt x="16" y="62"/>
                    <a:pt x="33" y="62"/>
                  </a:cubicBezTo>
                  <a:cubicBezTo>
                    <a:pt x="34" y="62"/>
                    <a:pt x="36" y="62"/>
                    <a:pt x="38" y="62"/>
                  </a:cubicBezTo>
                  <a:cubicBezTo>
                    <a:pt x="41" y="63"/>
                    <a:pt x="44" y="64"/>
                    <a:pt x="47" y="64"/>
                  </a:cubicBezTo>
                  <a:cubicBezTo>
                    <a:pt x="57" y="64"/>
                    <a:pt x="65" y="56"/>
                    <a:pt x="65" y="46"/>
                  </a:cubicBezTo>
                  <a:cubicBezTo>
                    <a:pt x="65" y="43"/>
                    <a:pt x="64" y="39"/>
                    <a:pt x="62" y="36"/>
                  </a:cubicBezTo>
                  <a:close/>
                  <a:moveTo>
                    <a:pt x="35" y="54"/>
                  </a:moveTo>
                  <a:cubicBezTo>
                    <a:pt x="26" y="55"/>
                    <a:pt x="21" y="53"/>
                    <a:pt x="17" y="49"/>
                  </a:cubicBezTo>
                  <a:cubicBezTo>
                    <a:pt x="13" y="45"/>
                    <a:pt x="15" y="40"/>
                    <a:pt x="18" y="39"/>
                  </a:cubicBezTo>
                  <a:cubicBezTo>
                    <a:pt x="22" y="39"/>
                    <a:pt x="24" y="44"/>
                    <a:pt x="26" y="45"/>
                  </a:cubicBezTo>
                  <a:cubicBezTo>
                    <a:pt x="28" y="46"/>
                    <a:pt x="36" y="49"/>
                    <a:pt x="40" y="44"/>
                  </a:cubicBezTo>
                  <a:cubicBezTo>
                    <a:pt x="44" y="39"/>
                    <a:pt x="37" y="37"/>
                    <a:pt x="32" y="36"/>
                  </a:cubicBezTo>
                  <a:cubicBezTo>
                    <a:pt x="24" y="35"/>
                    <a:pt x="14" y="31"/>
                    <a:pt x="15" y="23"/>
                  </a:cubicBezTo>
                  <a:cubicBezTo>
                    <a:pt x="16" y="15"/>
                    <a:pt x="22" y="11"/>
                    <a:pt x="28" y="10"/>
                  </a:cubicBezTo>
                  <a:cubicBezTo>
                    <a:pt x="37" y="9"/>
                    <a:pt x="42" y="11"/>
                    <a:pt x="46" y="15"/>
                  </a:cubicBezTo>
                  <a:cubicBezTo>
                    <a:pt x="51" y="19"/>
                    <a:pt x="48" y="24"/>
                    <a:pt x="45" y="24"/>
                  </a:cubicBezTo>
                  <a:cubicBezTo>
                    <a:pt x="42" y="24"/>
                    <a:pt x="39" y="17"/>
                    <a:pt x="32" y="17"/>
                  </a:cubicBezTo>
                  <a:cubicBezTo>
                    <a:pt x="25" y="17"/>
                    <a:pt x="20" y="24"/>
                    <a:pt x="29" y="27"/>
                  </a:cubicBezTo>
                  <a:cubicBezTo>
                    <a:pt x="37" y="29"/>
                    <a:pt x="47" y="30"/>
                    <a:pt x="50" y="37"/>
                  </a:cubicBezTo>
                  <a:cubicBezTo>
                    <a:pt x="53" y="45"/>
                    <a:pt x="45" y="54"/>
                    <a:pt x="35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195"/>
            <p:cNvSpPr>
              <a:spLocks noEditPoints="1"/>
            </p:cNvSpPr>
            <p:nvPr/>
          </p:nvSpPr>
          <p:spPr bwMode="auto">
            <a:xfrm>
              <a:off x="5156634" y="2140536"/>
              <a:ext cx="262282" cy="281855"/>
            </a:xfrm>
            <a:custGeom>
              <a:avLst/>
              <a:gdLst>
                <a:gd name="T0" fmla="*/ 78 w 82"/>
                <a:gd name="T1" fmla="*/ 22 h 88"/>
                <a:gd name="T2" fmla="*/ 50 w 82"/>
                <a:gd name="T3" fmla="*/ 2 h 88"/>
                <a:gd name="T4" fmla="*/ 40 w 82"/>
                <a:gd name="T5" fmla="*/ 4 h 88"/>
                <a:gd name="T6" fmla="*/ 3 w 82"/>
                <a:gd name="T7" fmla="*/ 55 h 88"/>
                <a:gd name="T8" fmla="*/ 4 w 82"/>
                <a:gd name="T9" fmla="*/ 65 h 88"/>
                <a:gd name="T10" fmla="*/ 32 w 82"/>
                <a:gd name="T11" fmla="*/ 85 h 88"/>
                <a:gd name="T12" fmla="*/ 42 w 82"/>
                <a:gd name="T13" fmla="*/ 84 h 88"/>
                <a:gd name="T14" fmla="*/ 80 w 82"/>
                <a:gd name="T15" fmla="*/ 33 h 88"/>
                <a:gd name="T16" fmla="*/ 78 w 82"/>
                <a:gd name="T17" fmla="*/ 22 h 88"/>
                <a:gd name="T18" fmla="*/ 54 w 82"/>
                <a:gd name="T19" fmla="*/ 9 h 88"/>
                <a:gd name="T20" fmla="*/ 70 w 82"/>
                <a:gd name="T21" fmla="*/ 21 h 88"/>
                <a:gd name="T22" fmla="*/ 68 w 82"/>
                <a:gd name="T23" fmla="*/ 23 h 88"/>
                <a:gd name="T24" fmla="*/ 53 w 82"/>
                <a:gd name="T25" fmla="*/ 11 h 88"/>
                <a:gd name="T26" fmla="*/ 54 w 82"/>
                <a:gd name="T27" fmla="*/ 9 h 88"/>
                <a:gd name="T28" fmla="*/ 21 w 82"/>
                <a:gd name="T29" fmla="*/ 71 h 88"/>
                <a:gd name="T30" fmla="*/ 20 w 82"/>
                <a:gd name="T31" fmla="*/ 64 h 88"/>
                <a:gd name="T32" fmla="*/ 27 w 82"/>
                <a:gd name="T33" fmla="*/ 63 h 88"/>
                <a:gd name="T34" fmla="*/ 28 w 82"/>
                <a:gd name="T35" fmla="*/ 70 h 88"/>
                <a:gd name="T36" fmla="*/ 21 w 82"/>
                <a:gd name="T37" fmla="*/ 71 h 88"/>
                <a:gd name="T38" fmla="*/ 45 w 82"/>
                <a:gd name="T39" fmla="*/ 71 h 88"/>
                <a:gd name="T40" fmla="*/ 14 w 82"/>
                <a:gd name="T41" fmla="*/ 48 h 88"/>
                <a:gd name="T42" fmla="*/ 43 w 82"/>
                <a:gd name="T43" fmla="*/ 9 h 88"/>
                <a:gd name="T44" fmla="*/ 74 w 82"/>
                <a:gd name="T45" fmla="*/ 32 h 88"/>
                <a:gd name="T46" fmla="*/ 45 w 82"/>
                <a:gd name="T47" fmla="*/ 7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88">
                  <a:moveTo>
                    <a:pt x="78" y="2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7" y="0"/>
                    <a:pt x="43" y="1"/>
                    <a:pt x="40" y="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0" y="58"/>
                    <a:pt x="1" y="63"/>
                    <a:pt x="4" y="6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5" y="88"/>
                    <a:pt x="40" y="87"/>
                    <a:pt x="42" y="84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29"/>
                    <a:pt x="81" y="25"/>
                    <a:pt x="78" y="22"/>
                  </a:cubicBezTo>
                  <a:close/>
                  <a:moveTo>
                    <a:pt x="54" y="9"/>
                  </a:moveTo>
                  <a:cubicBezTo>
                    <a:pt x="70" y="21"/>
                    <a:pt x="70" y="21"/>
                    <a:pt x="70" y="21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53" y="11"/>
                    <a:pt x="53" y="11"/>
                    <a:pt x="53" y="11"/>
                  </a:cubicBezTo>
                  <a:lnTo>
                    <a:pt x="54" y="9"/>
                  </a:lnTo>
                  <a:close/>
                  <a:moveTo>
                    <a:pt x="21" y="71"/>
                  </a:moveTo>
                  <a:cubicBezTo>
                    <a:pt x="19" y="70"/>
                    <a:pt x="18" y="67"/>
                    <a:pt x="20" y="64"/>
                  </a:cubicBezTo>
                  <a:cubicBezTo>
                    <a:pt x="22" y="62"/>
                    <a:pt x="25" y="62"/>
                    <a:pt x="27" y="63"/>
                  </a:cubicBezTo>
                  <a:cubicBezTo>
                    <a:pt x="29" y="65"/>
                    <a:pt x="29" y="68"/>
                    <a:pt x="28" y="70"/>
                  </a:cubicBezTo>
                  <a:cubicBezTo>
                    <a:pt x="26" y="72"/>
                    <a:pt x="23" y="73"/>
                    <a:pt x="21" y="71"/>
                  </a:cubicBezTo>
                  <a:close/>
                  <a:moveTo>
                    <a:pt x="45" y="71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74" y="32"/>
                    <a:pt x="74" y="32"/>
                    <a:pt x="74" y="32"/>
                  </a:cubicBezTo>
                  <a:lnTo>
                    <a:pt x="45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05"/>
            <p:cNvSpPr>
              <a:spLocks noEditPoints="1"/>
            </p:cNvSpPr>
            <p:nvPr/>
          </p:nvSpPr>
          <p:spPr bwMode="auto">
            <a:xfrm>
              <a:off x="4814101" y="2956741"/>
              <a:ext cx="137013" cy="152672"/>
            </a:xfrm>
            <a:custGeom>
              <a:avLst/>
              <a:gdLst>
                <a:gd name="T0" fmla="*/ 34 w 43"/>
                <a:gd name="T1" fmla="*/ 15 h 48"/>
                <a:gd name="T2" fmla="*/ 36 w 43"/>
                <a:gd name="T3" fmla="*/ 12 h 48"/>
                <a:gd name="T4" fmla="*/ 39 w 43"/>
                <a:gd name="T5" fmla="*/ 7 h 48"/>
                <a:gd name="T6" fmla="*/ 38 w 43"/>
                <a:gd name="T7" fmla="*/ 1 h 48"/>
                <a:gd name="T8" fmla="*/ 34 w 43"/>
                <a:gd name="T9" fmla="*/ 0 h 48"/>
                <a:gd name="T10" fmla="*/ 27 w 43"/>
                <a:gd name="T11" fmla="*/ 3 h 48"/>
                <a:gd name="T12" fmla="*/ 21 w 43"/>
                <a:gd name="T13" fmla="*/ 14 h 48"/>
                <a:gd name="T14" fmla="*/ 16 w 43"/>
                <a:gd name="T15" fmla="*/ 3 h 48"/>
                <a:gd name="T16" fmla="*/ 10 w 43"/>
                <a:gd name="T17" fmla="*/ 1 h 48"/>
                <a:gd name="T18" fmla="*/ 6 w 43"/>
                <a:gd name="T19" fmla="*/ 3 h 48"/>
                <a:gd name="T20" fmla="*/ 7 w 43"/>
                <a:gd name="T21" fmla="*/ 12 h 48"/>
                <a:gd name="T22" fmla="*/ 10 w 43"/>
                <a:gd name="T23" fmla="*/ 15 h 48"/>
                <a:gd name="T24" fmla="*/ 0 w 43"/>
                <a:gd name="T25" fmla="*/ 15 h 48"/>
                <a:gd name="T26" fmla="*/ 0 w 43"/>
                <a:gd name="T27" fmla="*/ 27 h 48"/>
                <a:gd name="T28" fmla="*/ 3 w 43"/>
                <a:gd name="T29" fmla="*/ 27 h 48"/>
                <a:gd name="T30" fmla="*/ 3 w 43"/>
                <a:gd name="T31" fmla="*/ 48 h 48"/>
                <a:gd name="T32" fmla="*/ 40 w 43"/>
                <a:gd name="T33" fmla="*/ 48 h 48"/>
                <a:gd name="T34" fmla="*/ 40 w 43"/>
                <a:gd name="T35" fmla="*/ 27 h 48"/>
                <a:gd name="T36" fmla="*/ 43 w 43"/>
                <a:gd name="T37" fmla="*/ 27 h 48"/>
                <a:gd name="T38" fmla="*/ 43 w 43"/>
                <a:gd name="T39" fmla="*/ 15 h 48"/>
                <a:gd name="T40" fmla="*/ 34 w 43"/>
                <a:gd name="T41" fmla="*/ 15 h 48"/>
                <a:gd name="T42" fmla="*/ 29 w 43"/>
                <a:gd name="T43" fmla="*/ 5 h 48"/>
                <a:gd name="T44" fmla="*/ 34 w 43"/>
                <a:gd name="T45" fmla="*/ 3 h 48"/>
                <a:gd name="T46" fmla="*/ 35 w 43"/>
                <a:gd name="T47" fmla="*/ 4 h 48"/>
                <a:gd name="T48" fmla="*/ 34 w 43"/>
                <a:gd name="T49" fmla="*/ 10 h 48"/>
                <a:gd name="T50" fmla="*/ 27 w 43"/>
                <a:gd name="T51" fmla="*/ 15 h 48"/>
                <a:gd name="T52" fmla="*/ 24 w 43"/>
                <a:gd name="T53" fmla="*/ 15 h 48"/>
                <a:gd name="T54" fmla="*/ 29 w 43"/>
                <a:gd name="T55" fmla="*/ 5 h 48"/>
                <a:gd name="T56" fmla="*/ 8 w 43"/>
                <a:gd name="T57" fmla="*/ 7 h 48"/>
                <a:gd name="T58" fmla="*/ 9 w 43"/>
                <a:gd name="T59" fmla="*/ 5 h 48"/>
                <a:gd name="T60" fmla="*/ 10 w 43"/>
                <a:gd name="T61" fmla="*/ 4 h 48"/>
                <a:gd name="T62" fmla="*/ 10 w 43"/>
                <a:gd name="T63" fmla="*/ 4 h 48"/>
                <a:gd name="T64" fmla="*/ 13 w 43"/>
                <a:gd name="T65" fmla="*/ 6 h 48"/>
                <a:gd name="T66" fmla="*/ 17 w 43"/>
                <a:gd name="T67" fmla="*/ 13 h 48"/>
                <a:gd name="T68" fmla="*/ 17 w 43"/>
                <a:gd name="T69" fmla="*/ 13 h 48"/>
                <a:gd name="T70" fmla="*/ 17 w 43"/>
                <a:gd name="T71" fmla="*/ 13 h 48"/>
                <a:gd name="T72" fmla="*/ 9 w 43"/>
                <a:gd name="T73" fmla="*/ 10 h 48"/>
                <a:gd name="T74" fmla="*/ 8 w 43"/>
                <a:gd name="T75" fmla="*/ 7 h 48"/>
                <a:gd name="T76" fmla="*/ 18 w 43"/>
                <a:gd name="T77" fmla="*/ 45 h 48"/>
                <a:gd name="T78" fmla="*/ 6 w 43"/>
                <a:gd name="T79" fmla="*/ 45 h 48"/>
                <a:gd name="T80" fmla="*/ 6 w 43"/>
                <a:gd name="T81" fmla="*/ 25 h 48"/>
                <a:gd name="T82" fmla="*/ 18 w 43"/>
                <a:gd name="T83" fmla="*/ 25 h 48"/>
                <a:gd name="T84" fmla="*/ 18 w 43"/>
                <a:gd name="T85" fmla="*/ 45 h 48"/>
                <a:gd name="T86" fmla="*/ 18 w 43"/>
                <a:gd name="T87" fmla="*/ 24 h 48"/>
                <a:gd name="T88" fmla="*/ 3 w 43"/>
                <a:gd name="T89" fmla="*/ 24 h 48"/>
                <a:gd name="T90" fmla="*/ 3 w 43"/>
                <a:gd name="T91" fmla="*/ 18 h 48"/>
                <a:gd name="T92" fmla="*/ 18 w 43"/>
                <a:gd name="T93" fmla="*/ 18 h 48"/>
                <a:gd name="T94" fmla="*/ 18 w 43"/>
                <a:gd name="T95" fmla="*/ 24 h 48"/>
                <a:gd name="T96" fmla="*/ 37 w 43"/>
                <a:gd name="T97" fmla="*/ 45 h 48"/>
                <a:gd name="T98" fmla="*/ 25 w 43"/>
                <a:gd name="T99" fmla="*/ 45 h 48"/>
                <a:gd name="T100" fmla="*/ 25 w 43"/>
                <a:gd name="T101" fmla="*/ 25 h 48"/>
                <a:gd name="T102" fmla="*/ 37 w 43"/>
                <a:gd name="T103" fmla="*/ 25 h 48"/>
                <a:gd name="T104" fmla="*/ 37 w 43"/>
                <a:gd name="T105" fmla="*/ 45 h 48"/>
                <a:gd name="T106" fmla="*/ 40 w 43"/>
                <a:gd name="T107" fmla="*/ 24 h 48"/>
                <a:gd name="T108" fmla="*/ 25 w 43"/>
                <a:gd name="T109" fmla="*/ 24 h 48"/>
                <a:gd name="T110" fmla="*/ 25 w 43"/>
                <a:gd name="T111" fmla="*/ 18 h 48"/>
                <a:gd name="T112" fmla="*/ 40 w 43"/>
                <a:gd name="T113" fmla="*/ 18 h 48"/>
                <a:gd name="T114" fmla="*/ 40 w 43"/>
                <a:gd name="T11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" h="48">
                  <a:moveTo>
                    <a:pt x="34" y="15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8" y="11"/>
                    <a:pt x="39" y="9"/>
                    <a:pt x="39" y="7"/>
                  </a:cubicBezTo>
                  <a:cubicBezTo>
                    <a:pt x="40" y="5"/>
                    <a:pt x="39" y="3"/>
                    <a:pt x="38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0"/>
                    <a:pt x="29" y="1"/>
                    <a:pt x="27" y="3"/>
                  </a:cubicBezTo>
                  <a:cubicBezTo>
                    <a:pt x="24" y="6"/>
                    <a:pt x="22" y="10"/>
                    <a:pt x="21" y="14"/>
                  </a:cubicBezTo>
                  <a:cubicBezTo>
                    <a:pt x="20" y="10"/>
                    <a:pt x="19" y="6"/>
                    <a:pt x="16" y="3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9" y="1"/>
                    <a:pt x="7" y="1"/>
                    <a:pt x="6" y="3"/>
                  </a:cubicBezTo>
                  <a:cubicBezTo>
                    <a:pt x="4" y="5"/>
                    <a:pt x="4" y="9"/>
                    <a:pt x="7" y="12"/>
                  </a:cubicBezTo>
                  <a:cubicBezTo>
                    <a:pt x="8" y="13"/>
                    <a:pt x="9" y="14"/>
                    <a:pt x="1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5"/>
                    <a:pt x="43" y="15"/>
                    <a:pt x="43" y="15"/>
                  </a:cubicBezTo>
                  <a:lnTo>
                    <a:pt x="34" y="15"/>
                  </a:lnTo>
                  <a:close/>
                  <a:moveTo>
                    <a:pt x="29" y="5"/>
                  </a:moveTo>
                  <a:cubicBezTo>
                    <a:pt x="31" y="4"/>
                    <a:pt x="32" y="3"/>
                    <a:pt x="34" y="3"/>
                  </a:cubicBezTo>
                  <a:cubicBezTo>
                    <a:pt x="34" y="3"/>
                    <a:pt x="35" y="3"/>
                    <a:pt x="35" y="4"/>
                  </a:cubicBezTo>
                  <a:cubicBezTo>
                    <a:pt x="37" y="5"/>
                    <a:pt x="36" y="8"/>
                    <a:pt x="34" y="10"/>
                  </a:cubicBezTo>
                  <a:cubicBezTo>
                    <a:pt x="32" y="12"/>
                    <a:pt x="29" y="14"/>
                    <a:pt x="27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2"/>
                    <a:pt x="27" y="8"/>
                    <a:pt x="29" y="5"/>
                  </a:cubicBezTo>
                  <a:close/>
                  <a:moveTo>
                    <a:pt x="8" y="7"/>
                  </a:move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5"/>
                    <a:pt x="13" y="6"/>
                  </a:cubicBezTo>
                  <a:cubicBezTo>
                    <a:pt x="15" y="7"/>
                    <a:pt x="16" y="10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4" y="13"/>
                    <a:pt x="11" y="11"/>
                    <a:pt x="9" y="10"/>
                  </a:cubicBezTo>
                  <a:cubicBezTo>
                    <a:pt x="9" y="9"/>
                    <a:pt x="8" y="8"/>
                    <a:pt x="8" y="7"/>
                  </a:cubicBezTo>
                  <a:close/>
                  <a:moveTo>
                    <a:pt x="18" y="45"/>
                  </a:moveTo>
                  <a:cubicBezTo>
                    <a:pt x="6" y="45"/>
                    <a:pt x="6" y="45"/>
                    <a:pt x="6" y="4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8" y="45"/>
                  </a:lnTo>
                  <a:close/>
                  <a:moveTo>
                    <a:pt x="18" y="2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24"/>
                  </a:lnTo>
                  <a:close/>
                  <a:moveTo>
                    <a:pt x="37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7" y="25"/>
                    <a:pt x="37" y="25"/>
                    <a:pt x="37" y="25"/>
                  </a:cubicBezTo>
                  <a:lnTo>
                    <a:pt x="37" y="45"/>
                  </a:lnTo>
                  <a:close/>
                  <a:moveTo>
                    <a:pt x="40" y="24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23"/>
            <p:cNvSpPr>
              <a:spLocks noEditPoints="1"/>
            </p:cNvSpPr>
            <p:nvPr/>
          </p:nvSpPr>
          <p:spPr bwMode="auto">
            <a:xfrm>
              <a:off x="5646087" y="3307798"/>
              <a:ext cx="227050" cy="199648"/>
            </a:xfrm>
            <a:custGeom>
              <a:avLst/>
              <a:gdLst>
                <a:gd name="T0" fmla="*/ 76 w 116"/>
                <a:gd name="T1" fmla="*/ 15 h 102"/>
                <a:gd name="T2" fmla="*/ 40 w 116"/>
                <a:gd name="T3" fmla="*/ 0 h 102"/>
                <a:gd name="T4" fmla="*/ 0 w 116"/>
                <a:gd name="T5" fmla="*/ 15 h 102"/>
                <a:gd name="T6" fmla="*/ 0 w 116"/>
                <a:gd name="T7" fmla="*/ 102 h 102"/>
                <a:gd name="T8" fmla="*/ 40 w 116"/>
                <a:gd name="T9" fmla="*/ 87 h 102"/>
                <a:gd name="T10" fmla="*/ 76 w 116"/>
                <a:gd name="T11" fmla="*/ 102 h 102"/>
                <a:gd name="T12" fmla="*/ 116 w 116"/>
                <a:gd name="T13" fmla="*/ 87 h 102"/>
                <a:gd name="T14" fmla="*/ 116 w 116"/>
                <a:gd name="T15" fmla="*/ 0 h 102"/>
                <a:gd name="T16" fmla="*/ 76 w 116"/>
                <a:gd name="T17" fmla="*/ 15 h 102"/>
                <a:gd name="T18" fmla="*/ 44 w 116"/>
                <a:gd name="T19" fmla="*/ 9 h 102"/>
                <a:gd name="T20" fmla="*/ 73 w 116"/>
                <a:gd name="T21" fmla="*/ 22 h 102"/>
                <a:gd name="T22" fmla="*/ 73 w 116"/>
                <a:gd name="T23" fmla="*/ 92 h 102"/>
                <a:gd name="T24" fmla="*/ 44 w 116"/>
                <a:gd name="T25" fmla="*/ 80 h 102"/>
                <a:gd name="T26" fmla="*/ 44 w 116"/>
                <a:gd name="T27" fmla="*/ 9 h 102"/>
                <a:gd name="T28" fmla="*/ 8 w 116"/>
                <a:gd name="T29" fmla="*/ 20 h 102"/>
                <a:gd name="T30" fmla="*/ 37 w 116"/>
                <a:gd name="T31" fmla="*/ 9 h 102"/>
                <a:gd name="T32" fmla="*/ 37 w 116"/>
                <a:gd name="T33" fmla="*/ 80 h 102"/>
                <a:gd name="T34" fmla="*/ 8 w 116"/>
                <a:gd name="T35" fmla="*/ 92 h 102"/>
                <a:gd name="T36" fmla="*/ 8 w 116"/>
                <a:gd name="T37" fmla="*/ 20 h 102"/>
                <a:gd name="T38" fmla="*/ 109 w 116"/>
                <a:gd name="T39" fmla="*/ 82 h 102"/>
                <a:gd name="T40" fmla="*/ 80 w 116"/>
                <a:gd name="T41" fmla="*/ 92 h 102"/>
                <a:gd name="T42" fmla="*/ 80 w 116"/>
                <a:gd name="T43" fmla="*/ 22 h 102"/>
                <a:gd name="T44" fmla="*/ 109 w 116"/>
                <a:gd name="T45" fmla="*/ 10 h 102"/>
                <a:gd name="T46" fmla="*/ 109 w 116"/>
                <a:gd name="T47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6" h="102">
                  <a:moveTo>
                    <a:pt x="76" y="15"/>
                  </a:moveTo>
                  <a:lnTo>
                    <a:pt x="40" y="0"/>
                  </a:lnTo>
                  <a:lnTo>
                    <a:pt x="0" y="15"/>
                  </a:lnTo>
                  <a:lnTo>
                    <a:pt x="0" y="102"/>
                  </a:lnTo>
                  <a:lnTo>
                    <a:pt x="40" y="87"/>
                  </a:lnTo>
                  <a:lnTo>
                    <a:pt x="76" y="102"/>
                  </a:lnTo>
                  <a:lnTo>
                    <a:pt x="116" y="87"/>
                  </a:lnTo>
                  <a:lnTo>
                    <a:pt x="116" y="0"/>
                  </a:lnTo>
                  <a:lnTo>
                    <a:pt x="76" y="15"/>
                  </a:lnTo>
                  <a:close/>
                  <a:moveTo>
                    <a:pt x="44" y="9"/>
                  </a:moveTo>
                  <a:lnTo>
                    <a:pt x="73" y="22"/>
                  </a:lnTo>
                  <a:lnTo>
                    <a:pt x="73" y="92"/>
                  </a:lnTo>
                  <a:lnTo>
                    <a:pt x="44" y="80"/>
                  </a:lnTo>
                  <a:lnTo>
                    <a:pt x="44" y="9"/>
                  </a:lnTo>
                  <a:close/>
                  <a:moveTo>
                    <a:pt x="8" y="20"/>
                  </a:moveTo>
                  <a:lnTo>
                    <a:pt x="37" y="9"/>
                  </a:lnTo>
                  <a:lnTo>
                    <a:pt x="37" y="80"/>
                  </a:lnTo>
                  <a:lnTo>
                    <a:pt x="8" y="92"/>
                  </a:lnTo>
                  <a:lnTo>
                    <a:pt x="8" y="20"/>
                  </a:lnTo>
                  <a:close/>
                  <a:moveTo>
                    <a:pt x="109" y="82"/>
                  </a:moveTo>
                  <a:lnTo>
                    <a:pt x="80" y="92"/>
                  </a:lnTo>
                  <a:lnTo>
                    <a:pt x="80" y="22"/>
                  </a:lnTo>
                  <a:lnTo>
                    <a:pt x="109" y="10"/>
                  </a:lnTo>
                  <a:lnTo>
                    <a:pt x="109" y="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94378" y="1718533"/>
            <a:ext cx="2937570" cy="3403310"/>
            <a:chOff x="6868614" y="762985"/>
            <a:chExt cx="5222153" cy="6050102"/>
          </a:xfrm>
          <a:solidFill>
            <a:schemeClr val="accent1">
              <a:lumMod val="50000"/>
            </a:schemeClr>
          </a:solidFill>
        </p:grpSpPr>
        <p:sp>
          <p:nvSpPr>
            <p:cNvPr id="32" name="Freeform 55"/>
            <p:cNvSpPr>
              <a:spLocks noEditPoints="1"/>
            </p:cNvSpPr>
            <p:nvPr/>
          </p:nvSpPr>
          <p:spPr bwMode="auto">
            <a:xfrm>
              <a:off x="11738448" y="4076742"/>
              <a:ext cx="342533" cy="319044"/>
            </a:xfrm>
            <a:custGeom>
              <a:avLst/>
              <a:gdLst>
                <a:gd name="T0" fmla="*/ 53 w 107"/>
                <a:gd name="T1" fmla="*/ 13 h 100"/>
                <a:gd name="T2" fmla="*/ 37 w 107"/>
                <a:gd name="T3" fmla="*/ 16 h 100"/>
                <a:gd name="T4" fmla="*/ 24 w 107"/>
                <a:gd name="T5" fmla="*/ 23 h 100"/>
                <a:gd name="T6" fmla="*/ 13 w 107"/>
                <a:gd name="T7" fmla="*/ 43 h 100"/>
                <a:gd name="T8" fmla="*/ 17 w 107"/>
                <a:gd name="T9" fmla="*/ 55 h 100"/>
                <a:gd name="T10" fmla="*/ 27 w 107"/>
                <a:gd name="T11" fmla="*/ 66 h 100"/>
                <a:gd name="T12" fmla="*/ 33 w 107"/>
                <a:gd name="T13" fmla="*/ 75 h 100"/>
                <a:gd name="T14" fmla="*/ 33 w 107"/>
                <a:gd name="T15" fmla="*/ 79 h 100"/>
                <a:gd name="T16" fmla="*/ 36 w 107"/>
                <a:gd name="T17" fmla="*/ 77 h 100"/>
                <a:gd name="T18" fmla="*/ 45 w 107"/>
                <a:gd name="T19" fmla="*/ 73 h 100"/>
                <a:gd name="T20" fmla="*/ 47 w 107"/>
                <a:gd name="T21" fmla="*/ 73 h 100"/>
                <a:gd name="T22" fmla="*/ 53 w 107"/>
                <a:gd name="T23" fmla="*/ 73 h 100"/>
                <a:gd name="T24" fmla="*/ 70 w 107"/>
                <a:gd name="T25" fmla="*/ 71 h 100"/>
                <a:gd name="T26" fmla="*/ 83 w 107"/>
                <a:gd name="T27" fmla="*/ 64 h 100"/>
                <a:gd name="T28" fmla="*/ 93 w 107"/>
                <a:gd name="T29" fmla="*/ 43 h 100"/>
                <a:gd name="T30" fmla="*/ 83 w 107"/>
                <a:gd name="T31" fmla="*/ 23 h 100"/>
                <a:gd name="T32" fmla="*/ 70 w 107"/>
                <a:gd name="T33" fmla="*/ 16 h 100"/>
                <a:gd name="T34" fmla="*/ 53 w 107"/>
                <a:gd name="T35" fmla="*/ 13 h 100"/>
                <a:gd name="T36" fmla="*/ 53 w 107"/>
                <a:gd name="T37" fmla="*/ 0 h 100"/>
                <a:gd name="T38" fmla="*/ 53 w 107"/>
                <a:gd name="T39" fmla="*/ 0 h 100"/>
                <a:gd name="T40" fmla="*/ 107 w 107"/>
                <a:gd name="T41" fmla="*/ 43 h 100"/>
                <a:gd name="T42" fmla="*/ 53 w 107"/>
                <a:gd name="T43" fmla="*/ 87 h 100"/>
                <a:gd name="T44" fmla="*/ 45 w 107"/>
                <a:gd name="T45" fmla="*/ 86 h 100"/>
                <a:gd name="T46" fmla="*/ 7 w 107"/>
                <a:gd name="T47" fmla="*/ 100 h 100"/>
                <a:gd name="T48" fmla="*/ 7 w 107"/>
                <a:gd name="T49" fmla="*/ 97 h 100"/>
                <a:gd name="T50" fmla="*/ 20 w 107"/>
                <a:gd name="T51" fmla="*/ 80 h 100"/>
                <a:gd name="T52" fmla="*/ 20 w 107"/>
                <a:gd name="T53" fmla="*/ 77 h 100"/>
                <a:gd name="T54" fmla="*/ 0 w 107"/>
                <a:gd name="T55" fmla="*/ 43 h 100"/>
                <a:gd name="T56" fmla="*/ 53 w 107"/>
                <a:gd name="T5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100">
                  <a:moveTo>
                    <a:pt x="53" y="13"/>
                  </a:moveTo>
                  <a:cubicBezTo>
                    <a:pt x="48" y="13"/>
                    <a:pt x="42" y="14"/>
                    <a:pt x="37" y="16"/>
                  </a:cubicBezTo>
                  <a:cubicBezTo>
                    <a:pt x="32" y="18"/>
                    <a:pt x="28" y="20"/>
                    <a:pt x="24" y="23"/>
                  </a:cubicBezTo>
                  <a:cubicBezTo>
                    <a:pt x="17" y="29"/>
                    <a:pt x="13" y="36"/>
                    <a:pt x="13" y="43"/>
                  </a:cubicBezTo>
                  <a:cubicBezTo>
                    <a:pt x="13" y="48"/>
                    <a:pt x="14" y="52"/>
                    <a:pt x="17" y="55"/>
                  </a:cubicBezTo>
                  <a:cubicBezTo>
                    <a:pt x="19" y="59"/>
                    <a:pt x="23" y="63"/>
                    <a:pt x="27" y="66"/>
                  </a:cubicBezTo>
                  <a:cubicBezTo>
                    <a:pt x="30" y="68"/>
                    <a:pt x="32" y="71"/>
                    <a:pt x="33" y="75"/>
                  </a:cubicBezTo>
                  <a:cubicBezTo>
                    <a:pt x="33" y="76"/>
                    <a:pt x="33" y="78"/>
                    <a:pt x="33" y="79"/>
                  </a:cubicBezTo>
                  <a:cubicBezTo>
                    <a:pt x="34" y="78"/>
                    <a:pt x="35" y="78"/>
                    <a:pt x="36" y="77"/>
                  </a:cubicBezTo>
                  <a:cubicBezTo>
                    <a:pt x="38" y="74"/>
                    <a:pt x="42" y="73"/>
                    <a:pt x="45" y="73"/>
                  </a:cubicBezTo>
                  <a:cubicBezTo>
                    <a:pt x="46" y="73"/>
                    <a:pt x="46" y="73"/>
                    <a:pt x="47" y="73"/>
                  </a:cubicBezTo>
                  <a:cubicBezTo>
                    <a:pt x="49" y="73"/>
                    <a:pt x="51" y="73"/>
                    <a:pt x="53" y="73"/>
                  </a:cubicBezTo>
                  <a:cubicBezTo>
                    <a:pt x="59" y="73"/>
                    <a:pt x="65" y="73"/>
                    <a:pt x="70" y="71"/>
                  </a:cubicBezTo>
                  <a:cubicBezTo>
                    <a:pt x="75" y="69"/>
                    <a:pt x="79" y="67"/>
                    <a:pt x="83" y="64"/>
                  </a:cubicBezTo>
                  <a:cubicBezTo>
                    <a:pt x="90" y="58"/>
                    <a:pt x="93" y="51"/>
                    <a:pt x="93" y="43"/>
                  </a:cubicBezTo>
                  <a:cubicBezTo>
                    <a:pt x="93" y="36"/>
                    <a:pt x="90" y="29"/>
                    <a:pt x="83" y="23"/>
                  </a:cubicBezTo>
                  <a:cubicBezTo>
                    <a:pt x="79" y="20"/>
                    <a:pt x="75" y="18"/>
                    <a:pt x="70" y="16"/>
                  </a:cubicBezTo>
                  <a:cubicBezTo>
                    <a:pt x="65" y="14"/>
                    <a:pt x="59" y="13"/>
                    <a:pt x="53" y="13"/>
                  </a:cubicBezTo>
                  <a:close/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83" y="0"/>
                    <a:pt x="107" y="19"/>
                    <a:pt x="107" y="43"/>
                  </a:cubicBezTo>
                  <a:cubicBezTo>
                    <a:pt x="107" y="67"/>
                    <a:pt x="83" y="87"/>
                    <a:pt x="53" y="87"/>
                  </a:cubicBezTo>
                  <a:cubicBezTo>
                    <a:pt x="51" y="87"/>
                    <a:pt x="48" y="87"/>
                    <a:pt x="45" y="86"/>
                  </a:cubicBezTo>
                  <a:cubicBezTo>
                    <a:pt x="34" y="98"/>
                    <a:pt x="20" y="100"/>
                    <a:pt x="7" y="100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14" y="94"/>
                    <a:pt x="20" y="87"/>
                    <a:pt x="20" y="80"/>
                  </a:cubicBezTo>
                  <a:cubicBezTo>
                    <a:pt x="20" y="79"/>
                    <a:pt x="20" y="78"/>
                    <a:pt x="20" y="77"/>
                  </a:cubicBezTo>
                  <a:cubicBezTo>
                    <a:pt x="8" y="69"/>
                    <a:pt x="0" y="57"/>
                    <a:pt x="0" y="43"/>
                  </a:cubicBezTo>
                  <a:cubicBezTo>
                    <a:pt x="0" y="19"/>
                    <a:pt x="2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56"/>
            <p:cNvSpPr>
              <a:spLocks noEditPoints="1"/>
            </p:cNvSpPr>
            <p:nvPr/>
          </p:nvSpPr>
          <p:spPr bwMode="auto">
            <a:xfrm>
              <a:off x="11501612" y="4250944"/>
              <a:ext cx="215306" cy="215306"/>
            </a:xfrm>
            <a:custGeom>
              <a:avLst/>
              <a:gdLst>
                <a:gd name="T0" fmla="*/ 62 w 67"/>
                <a:gd name="T1" fmla="*/ 17 h 67"/>
                <a:gd name="T2" fmla="*/ 67 w 67"/>
                <a:gd name="T3" fmla="*/ 13 h 67"/>
                <a:gd name="T4" fmla="*/ 67 w 67"/>
                <a:gd name="T5" fmla="*/ 5 h 67"/>
                <a:gd name="T6" fmla="*/ 58 w 67"/>
                <a:gd name="T7" fmla="*/ 5 h 67"/>
                <a:gd name="T8" fmla="*/ 58 w 67"/>
                <a:gd name="T9" fmla="*/ 0 h 67"/>
                <a:gd name="T10" fmla="*/ 4 w 67"/>
                <a:gd name="T11" fmla="*/ 0 h 67"/>
                <a:gd name="T12" fmla="*/ 0 w 67"/>
                <a:gd name="T13" fmla="*/ 5 h 67"/>
                <a:gd name="T14" fmla="*/ 0 w 67"/>
                <a:gd name="T15" fmla="*/ 63 h 67"/>
                <a:gd name="T16" fmla="*/ 4 w 67"/>
                <a:gd name="T17" fmla="*/ 67 h 67"/>
                <a:gd name="T18" fmla="*/ 58 w 67"/>
                <a:gd name="T19" fmla="*/ 67 h 67"/>
                <a:gd name="T20" fmla="*/ 58 w 67"/>
                <a:gd name="T21" fmla="*/ 50 h 67"/>
                <a:gd name="T22" fmla="*/ 62 w 67"/>
                <a:gd name="T23" fmla="*/ 50 h 67"/>
                <a:gd name="T24" fmla="*/ 67 w 67"/>
                <a:gd name="T25" fmla="*/ 46 h 67"/>
                <a:gd name="T26" fmla="*/ 67 w 67"/>
                <a:gd name="T27" fmla="*/ 38 h 67"/>
                <a:gd name="T28" fmla="*/ 58 w 67"/>
                <a:gd name="T29" fmla="*/ 38 h 67"/>
                <a:gd name="T30" fmla="*/ 58 w 67"/>
                <a:gd name="T31" fmla="*/ 34 h 67"/>
                <a:gd name="T32" fmla="*/ 62 w 67"/>
                <a:gd name="T33" fmla="*/ 34 h 67"/>
                <a:gd name="T34" fmla="*/ 67 w 67"/>
                <a:gd name="T35" fmla="*/ 30 h 67"/>
                <a:gd name="T36" fmla="*/ 67 w 67"/>
                <a:gd name="T37" fmla="*/ 21 h 67"/>
                <a:gd name="T38" fmla="*/ 58 w 67"/>
                <a:gd name="T39" fmla="*/ 21 h 67"/>
                <a:gd name="T40" fmla="*/ 58 w 67"/>
                <a:gd name="T41" fmla="*/ 17 h 67"/>
                <a:gd name="T42" fmla="*/ 62 w 67"/>
                <a:gd name="T43" fmla="*/ 17 h 67"/>
                <a:gd name="T44" fmla="*/ 37 w 67"/>
                <a:gd name="T45" fmla="*/ 17 h 67"/>
                <a:gd name="T46" fmla="*/ 46 w 67"/>
                <a:gd name="T47" fmla="*/ 25 h 67"/>
                <a:gd name="T48" fmla="*/ 37 w 67"/>
                <a:gd name="T49" fmla="*/ 34 h 67"/>
                <a:gd name="T50" fmla="*/ 29 w 67"/>
                <a:gd name="T51" fmla="*/ 25 h 67"/>
                <a:gd name="T52" fmla="*/ 37 w 67"/>
                <a:gd name="T53" fmla="*/ 17 h 67"/>
                <a:gd name="T54" fmla="*/ 16 w 67"/>
                <a:gd name="T55" fmla="*/ 63 h 67"/>
                <a:gd name="T56" fmla="*/ 12 w 67"/>
                <a:gd name="T57" fmla="*/ 63 h 67"/>
                <a:gd name="T58" fmla="*/ 12 w 67"/>
                <a:gd name="T59" fmla="*/ 5 h 67"/>
                <a:gd name="T60" fmla="*/ 16 w 67"/>
                <a:gd name="T61" fmla="*/ 5 h 67"/>
                <a:gd name="T62" fmla="*/ 16 w 67"/>
                <a:gd name="T63" fmla="*/ 63 h 67"/>
                <a:gd name="T64" fmla="*/ 50 w 67"/>
                <a:gd name="T65" fmla="*/ 50 h 67"/>
                <a:gd name="T66" fmla="*/ 25 w 67"/>
                <a:gd name="T67" fmla="*/ 50 h 67"/>
                <a:gd name="T68" fmla="*/ 25 w 67"/>
                <a:gd name="T69" fmla="*/ 46 h 67"/>
                <a:gd name="T70" fmla="*/ 33 w 67"/>
                <a:gd name="T71" fmla="*/ 38 h 67"/>
                <a:gd name="T72" fmla="*/ 33 w 67"/>
                <a:gd name="T73" fmla="*/ 38 h 67"/>
                <a:gd name="T74" fmla="*/ 41 w 67"/>
                <a:gd name="T75" fmla="*/ 38 h 67"/>
                <a:gd name="T76" fmla="*/ 50 w 67"/>
                <a:gd name="T77" fmla="*/ 46 h 67"/>
                <a:gd name="T78" fmla="*/ 50 w 67"/>
                <a:gd name="T79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7" h="67">
                  <a:moveTo>
                    <a:pt x="62" y="17"/>
                  </a:moveTo>
                  <a:cubicBezTo>
                    <a:pt x="65" y="17"/>
                    <a:pt x="67" y="15"/>
                    <a:pt x="67" y="13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2" y="67"/>
                    <a:pt x="4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5" y="50"/>
                    <a:pt x="67" y="49"/>
                    <a:pt x="67" y="46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5" y="34"/>
                    <a:pt x="67" y="32"/>
                    <a:pt x="67" y="30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17"/>
                    <a:pt x="58" y="17"/>
                    <a:pt x="58" y="17"/>
                  </a:cubicBezTo>
                  <a:lnTo>
                    <a:pt x="62" y="17"/>
                  </a:lnTo>
                  <a:close/>
                  <a:moveTo>
                    <a:pt x="37" y="17"/>
                  </a:moveTo>
                  <a:cubicBezTo>
                    <a:pt x="42" y="17"/>
                    <a:pt x="46" y="21"/>
                    <a:pt x="46" y="25"/>
                  </a:cubicBezTo>
                  <a:cubicBezTo>
                    <a:pt x="46" y="30"/>
                    <a:pt x="42" y="34"/>
                    <a:pt x="37" y="34"/>
                  </a:cubicBezTo>
                  <a:cubicBezTo>
                    <a:pt x="33" y="34"/>
                    <a:pt x="29" y="30"/>
                    <a:pt x="29" y="25"/>
                  </a:cubicBezTo>
                  <a:cubicBezTo>
                    <a:pt x="29" y="21"/>
                    <a:pt x="33" y="17"/>
                    <a:pt x="37" y="17"/>
                  </a:cubicBezTo>
                  <a:close/>
                  <a:moveTo>
                    <a:pt x="16" y="63"/>
                  </a:moveTo>
                  <a:cubicBezTo>
                    <a:pt x="12" y="63"/>
                    <a:pt x="12" y="63"/>
                    <a:pt x="12" y="6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6" y="5"/>
                    <a:pt x="16" y="5"/>
                    <a:pt x="16" y="5"/>
                  </a:cubicBezTo>
                  <a:lnTo>
                    <a:pt x="16" y="63"/>
                  </a:lnTo>
                  <a:close/>
                  <a:moveTo>
                    <a:pt x="50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8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6" y="38"/>
                    <a:pt x="50" y="42"/>
                    <a:pt x="50" y="46"/>
                  </a:cubicBezTo>
                  <a:lnTo>
                    <a:pt x="5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57"/>
            <p:cNvSpPr>
              <a:spLocks noEditPoints="1"/>
            </p:cNvSpPr>
            <p:nvPr/>
          </p:nvSpPr>
          <p:spPr bwMode="auto">
            <a:xfrm>
              <a:off x="11869589" y="3663746"/>
              <a:ext cx="185947" cy="182031"/>
            </a:xfrm>
            <a:custGeom>
              <a:avLst/>
              <a:gdLst>
                <a:gd name="T0" fmla="*/ 58 w 58"/>
                <a:gd name="T1" fmla="*/ 29 h 57"/>
                <a:gd name="T2" fmla="*/ 29 w 58"/>
                <a:gd name="T3" fmla="*/ 57 h 57"/>
                <a:gd name="T4" fmla="*/ 0 w 58"/>
                <a:gd name="T5" fmla="*/ 29 h 57"/>
                <a:gd name="T6" fmla="*/ 29 w 58"/>
                <a:gd name="T7" fmla="*/ 0 h 57"/>
                <a:gd name="T8" fmla="*/ 58 w 58"/>
                <a:gd name="T9" fmla="*/ 29 h 57"/>
                <a:gd name="T10" fmla="*/ 6 w 58"/>
                <a:gd name="T11" fmla="*/ 29 h 57"/>
                <a:gd name="T12" fmla="*/ 29 w 58"/>
                <a:gd name="T13" fmla="*/ 52 h 57"/>
                <a:gd name="T14" fmla="*/ 52 w 58"/>
                <a:gd name="T15" fmla="*/ 29 h 57"/>
                <a:gd name="T16" fmla="*/ 29 w 58"/>
                <a:gd name="T17" fmla="*/ 6 h 57"/>
                <a:gd name="T18" fmla="*/ 6 w 58"/>
                <a:gd name="T19" fmla="*/ 29 h 57"/>
                <a:gd name="T20" fmla="*/ 32 w 58"/>
                <a:gd name="T21" fmla="*/ 12 h 57"/>
                <a:gd name="T22" fmla="*/ 46 w 58"/>
                <a:gd name="T23" fmla="*/ 26 h 57"/>
                <a:gd name="T24" fmla="*/ 46 w 58"/>
                <a:gd name="T25" fmla="*/ 31 h 57"/>
                <a:gd name="T26" fmla="*/ 41 w 58"/>
                <a:gd name="T27" fmla="*/ 31 h 57"/>
                <a:gd name="T28" fmla="*/ 33 w 58"/>
                <a:gd name="T29" fmla="*/ 23 h 57"/>
                <a:gd name="T30" fmla="*/ 33 w 58"/>
                <a:gd name="T31" fmla="*/ 43 h 57"/>
                <a:gd name="T32" fmla="*/ 29 w 58"/>
                <a:gd name="T33" fmla="*/ 47 h 57"/>
                <a:gd name="T34" fmla="*/ 25 w 58"/>
                <a:gd name="T35" fmla="*/ 43 h 57"/>
                <a:gd name="T36" fmla="*/ 25 w 58"/>
                <a:gd name="T37" fmla="*/ 23 h 57"/>
                <a:gd name="T38" fmla="*/ 17 w 58"/>
                <a:gd name="T39" fmla="*/ 31 h 57"/>
                <a:gd name="T40" fmla="*/ 12 w 58"/>
                <a:gd name="T41" fmla="*/ 31 h 57"/>
                <a:gd name="T42" fmla="*/ 11 w 58"/>
                <a:gd name="T43" fmla="*/ 29 h 57"/>
                <a:gd name="T44" fmla="*/ 12 w 58"/>
                <a:gd name="T45" fmla="*/ 26 h 57"/>
                <a:gd name="T46" fmla="*/ 27 w 58"/>
                <a:gd name="T47" fmla="*/ 12 h 57"/>
                <a:gd name="T48" fmla="*/ 32 w 58"/>
                <a:gd name="T4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" h="57">
                  <a:moveTo>
                    <a:pt x="58" y="29"/>
                  </a:moveTo>
                  <a:cubicBezTo>
                    <a:pt x="58" y="45"/>
                    <a:pt x="45" y="57"/>
                    <a:pt x="29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lose/>
                  <a:moveTo>
                    <a:pt x="6" y="29"/>
                  </a:moveTo>
                  <a:cubicBezTo>
                    <a:pt x="6" y="42"/>
                    <a:pt x="16" y="52"/>
                    <a:pt x="29" y="52"/>
                  </a:cubicBezTo>
                  <a:cubicBezTo>
                    <a:pt x="42" y="52"/>
                    <a:pt x="52" y="42"/>
                    <a:pt x="52" y="29"/>
                  </a:cubicBezTo>
                  <a:cubicBezTo>
                    <a:pt x="52" y="16"/>
                    <a:pt x="42" y="6"/>
                    <a:pt x="29" y="6"/>
                  </a:cubicBezTo>
                  <a:cubicBezTo>
                    <a:pt x="16" y="6"/>
                    <a:pt x="6" y="16"/>
                    <a:pt x="6" y="29"/>
                  </a:cubicBezTo>
                  <a:close/>
                  <a:moveTo>
                    <a:pt x="32" y="12"/>
                  </a:moveTo>
                  <a:cubicBezTo>
                    <a:pt x="46" y="26"/>
                    <a:pt x="46" y="26"/>
                    <a:pt x="46" y="26"/>
                  </a:cubicBezTo>
                  <a:cubicBezTo>
                    <a:pt x="47" y="28"/>
                    <a:pt x="47" y="30"/>
                    <a:pt x="46" y="31"/>
                  </a:cubicBezTo>
                  <a:cubicBezTo>
                    <a:pt x="45" y="33"/>
                    <a:pt x="42" y="33"/>
                    <a:pt x="41" y="31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5"/>
                    <a:pt x="31" y="47"/>
                    <a:pt x="29" y="47"/>
                  </a:cubicBezTo>
                  <a:cubicBezTo>
                    <a:pt x="27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3"/>
                    <a:pt x="14" y="33"/>
                    <a:pt x="12" y="31"/>
                  </a:cubicBezTo>
                  <a:cubicBezTo>
                    <a:pt x="12" y="31"/>
                    <a:pt x="11" y="30"/>
                    <a:pt x="11" y="29"/>
                  </a:cubicBezTo>
                  <a:cubicBezTo>
                    <a:pt x="11" y="28"/>
                    <a:pt x="12" y="27"/>
                    <a:pt x="12" y="26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30" y="11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58"/>
            <p:cNvSpPr>
              <a:spLocks noEditPoints="1"/>
            </p:cNvSpPr>
            <p:nvPr/>
          </p:nvSpPr>
          <p:spPr bwMode="auto">
            <a:xfrm>
              <a:off x="11838272" y="3890796"/>
              <a:ext cx="146800" cy="146799"/>
            </a:xfrm>
            <a:custGeom>
              <a:avLst/>
              <a:gdLst>
                <a:gd name="T0" fmla="*/ 3 w 46"/>
                <a:gd name="T1" fmla="*/ 0 h 46"/>
                <a:gd name="T2" fmla="*/ 20 w 46"/>
                <a:gd name="T3" fmla="*/ 0 h 46"/>
                <a:gd name="T4" fmla="*/ 20 w 46"/>
                <a:gd name="T5" fmla="*/ 3 h 46"/>
                <a:gd name="T6" fmla="*/ 3 w 46"/>
                <a:gd name="T7" fmla="*/ 3 h 46"/>
                <a:gd name="T8" fmla="*/ 3 w 46"/>
                <a:gd name="T9" fmla="*/ 0 h 46"/>
                <a:gd name="T10" fmla="*/ 26 w 46"/>
                <a:gd name="T11" fmla="*/ 0 h 46"/>
                <a:gd name="T12" fmla="*/ 43 w 46"/>
                <a:gd name="T13" fmla="*/ 0 h 46"/>
                <a:gd name="T14" fmla="*/ 43 w 46"/>
                <a:gd name="T15" fmla="*/ 3 h 46"/>
                <a:gd name="T16" fmla="*/ 26 w 46"/>
                <a:gd name="T17" fmla="*/ 3 h 46"/>
                <a:gd name="T18" fmla="*/ 26 w 46"/>
                <a:gd name="T19" fmla="*/ 0 h 46"/>
                <a:gd name="T20" fmla="*/ 43 w 46"/>
                <a:gd name="T21" fmla="*/ 14 h 46"/>
                <a:gd name="T22" fmla="*/ 41 w 46"/>
                <a:gd name="T23" fmla="*/ 14 h 46"/>
                <a:gd name="T24" fmla="*/ 41 w 46"/>
                <a:gd name="T25" fmla="*/ 3 h 46"/>
                <a:gd name="T26" fmla="*/ 29 w 46"/>
                <a:gd name="T27" fmla="*/ 3 h 46"/>
                <a:gd name="T28" fmla="*/ 29 w 46"/>
                <a:gd name="T29" fmla="*/ 14 h 46"/>
                <a:gd name="T30" fmla="*/ 17 w 46"/>
                <a:gd name="T31" fmla="*/ 14 h 46"/>
                <a:gd name="T32" fmla="*/ 17 w 46"/>
                <a:gd name="T33" fmla="*/ 3 h 46"/>
                <a:gd name="T34" fmla="*/ 6 w 46"/>
                <a:gd name="T35" fmla="*/ 3 h 46"/>
                <a:gd name="T36" fmla="*/ 6 w 46"/>
                <a:gd name="T37" fmla="*/ 14 h 46"/>
                <a:gd name="T38" fmla="*/ 3 w 46"/>
                <a:gd name="T39" fmla="*/ 14 h 46"/>
                <a:gd name="T40" fmla="*/ 0 w 46"/>
                <a:gd name="T41" fmla="*/ 18 h 46"/>
                <a:gd name="T42" fmla="*/ 0 w 46"/>
                <a:gd name="T43" fmla="*/ 43 h 46"/>
                <a:gd name="T44" fmla="*/ 3 w 46"/>
                <a:gd name="T45" fmla="*/ 46 h 46"/>
                <a:gd name="T46" fmla="*/ 17 w 46"/>
                <a:gd name="T47" fmla="*/ 46 h 46"/>
                <a:gd name="T48" fmla="*/ 20 w 46"/>
                <a:gd name="T49" fmla="*/ 43 h 46"/>
                <a:gd name="T50" fmla="*/ 20 w 46"/>
                <a:gd name="T51" fmla="*/ 26 h 46"/>
                <a:gd name="T52" fmla="*/ 26 w 46"/>
                <a:gd name="T53" fmla="*/ 26 h 46"/>
                <a:gd name="T54" fmla="*/ 26 w 46"/>
                <a:gd name="T55" fmla="*/ 43 h 46"/>
                <a:gd name="T56" fmla="*/ 29 w 46"/>
                <a:gd name="T57" fmla="*/ 46 h 46"/>
                <a:gd name="T58" fmla="*/ 43 w 46"/>
                <a:gd name="T59" fmla="*/ 46 h 46"/>
                <a:gd name="T60" fmla="*/ 46 w 46"/>
                <a:gd name="T61" fmla="*/ 43 h 46"/>
                <a:gd name="T62" fmla="*/ 46 w 46"/>
                <a:gd name="T63" fmla="*/ 18 h 46"/>
                <a:gd name="T64" fmla="*/ 43 w 46"/>
                <a:gd name="T65" fmla="*/ 14 h 46"/>
                <a:gd name="T66" fmla="*/ 16 w 46"/>
                <a:gd name="T67" fmla="*/ 43 h 46"/>
                <a:gd name="T68" fmla="*/ 5 w 46"/>
                <a:gd name="T69" fmla="*/ 43 h 46"/>
                <a:gd name="T70" fmla="*/ 3 w 46"/>
                <a:gd name="T71" fmla="*/ 42 h 46"/>
                <a:gd name="T72" fmla="*/ 5 w 46"/>
                <a:gd name="T73" fmla="*/ 40 h 46"/>
                <a:gd name="T74" fmla="*/ 16 w 46"/>
                <a:gd name="T75" fmla="*/ 40 h 46"/>
                <a:gd name="T76" fmla="*/ 17 w 46"/>
                <a:gd name="T77" fmla="*/ 42 h 46"/>
                <a:gd name="T78" fmla="*/ 16 w 46"/>
                <a:gd name="T79" fmla="*/ 43 h 46"/>
                <a:gd name="T80" fmla="*/ 25 w 46"/>
                <a:gd name="T81" fmla="*/ 23 h 46"/>
                <a:gd name="T82" fmla="*/ 22 w 46"/>
                <a:gd name="T83" fmla="*/ 23 h 46"/>
                <a:gd name="T84" fmla="*/ 20 w 46"/>
                <a:gd name="T85" fmla="*/ 22 h 46"/>
                <a:gd name="T86" fmla="*/ 22 w 46"/>
                <a:gd name="T87" fmla="*/ 20 h 46"/>
                <a:gd name="T88" fmla="*/ 25 w 46"/>
                <a:gd name="T89" fmla="*/ 20 h 46"/>
                <a:gd name="T90" fmla="*/ 26 w 46"/>
                <a:gd name="T91" fmla="*/ 22 h 46"/>
                <a:gd name="T92" fmla="*/ 25 w 46"/>
                <a:gd name="T93" fmla="*/ 23 h 46"/>
                <a:gd name="T94" fmla="*/ 42 w 46"/>
                <a:gd name="T95" fmla="*/ 43 h 46"/>
                <a:gd name="T96" fmla="*/ 31 w 46"/>
                <a:gd name="T97" fmla="*/ 43 h 46"/>
                <a:gd name="T98" fmla="*/ 29 w 46"/>
                <a:gd name="T99" fmla="*/ 42 h 46"/>
                <a:gd name="T100" fmla="*/ 31 w 46"/>
                <a:gd name="T101" fmla="*/ 40 h 46"/>
                <a:gd name="T102" fmla="*/ 42 w 46"/>
                <a:gd name="T103" fmla="*/ 40 h 46"/>
                <a:gd name="T104" fmla="*/ 43 w 46"/>
                <a:gd name="T105" fmla="*/ 42 h 46"/>
                <a:gd name="T106" fmla="*/ 42 w 46"/>
                <a:gd name="T10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" h="46">
                  <a:moveTo>
                    <a:pt x="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0" y="16"/>
                    <a:pt x="0" y="1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9" y="46"/>
                    <a:pt x="20" y="45"/>
                    <a:pt x="20" y="43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5"/>
                    <a:pt x="28" y="46"/>
                    <a:pt x="29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5" y="46"/>
                    <a:pt x="46" y="45"/>
                    <a:pt x="46" y="43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6"/>
                    <a:pt x="45" y="14"/>
                    <a:pt x="43" y="14"/>
                  </a:cubicBezTo>
                  <a:close/>
                  <a:moveTo>
                    <a:pt x="16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3" y="43"/>
                    <a:pt x="3" y="42"/>
                  </a:cubicBezTo>
                  <a:cubicBezTo>
                    <a:pt x="3" y="41"/>
                    <a:pt x="4" y="40"/>
                    <a:pt x="5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7" y="41"/>
                    <a:pt x="17" y="42"/>
                  </a:cubicBezTo>
                  <a:cubicBezTo>
                    <a:pt x="17" y="43"/>
                    <a:pt x="17" y="43"/>
                    <a:pt x="16" y="43"/>
                  </a:cubicBezTo>
                  <a:close/>
                  <a:moveTo>
                    <a:pt x="25" y="23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0" y="22"/>
                    <a:pt x="20" y="22"/>
                  </a:cubicBezTo>
                  <a:cubicBezTo>
                    <a:pt x="20" y="21"/>
                    <a:pt x="21" y="20"/>
                    <a:pt x="22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1"/>
                    <a:pt x="26" y="22"/>
                  </a:cubicBezTo>
                  <a:cubicBezTo>
                    <a:pt x="26" y="22"/>
                    <a:pt x="25" y="23"/>
                    <a:pt x="25" y="23"/>
                  </a:cubicBezTo>
                  <a:close/>
                  <a:moveTo>
                    <a:pt x="42" y="43"/>
                  </a:move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29" y="43"/>
                    <a:pt x="29" y="42"/>
                  </a:cubicBezTo>
                  <a:cubicBezTo>
                    <a:pt x="29" y="41"/>
                    <a:pt x="30" y="40"/>
                    <a:pt x="3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3" y="40"/>
                    <a:pt x="43" y="41"/>
                    <a:pt x="43" y="42"/>
                  </a:cubicBezTo>
                  <a:cubicBezTo>
                    <a:pt x="43" y="43"/>
                    <a:pt x="43" y="43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59"/>
            <p:cNvSpPr>
              <a:spLocks/>
            </p:cNvSpPr>
            <p:nvPr/>
          </p:nvSpPr>
          <p:spPr bwMode="auto">
            <a:xfrm>
              <a:off x="11572076" y="3920155"/>
              <a:ext cx="236837" cy="238794"/>
            </a:xfrm>
            <a:custGeom>
              <a:avLst/>
              <a:gdLst>
                <a:gd name="T0" fmla="*/ 61 w 121"/>
                <a:gd name="T1" fmla="*/ 122 h 122"/>
                <a:gd name="T2" fmla="*/ 121 w 121"/>
                <a:gd name="T3" fmla="*/ 62 h 122"/>
                <a:gd name="T4" fmla="*/ 84 w 121"/>
                <a:gd name="T5" fmla="*/ 62 h 122"/>
                <a:gd name="T6" fmla="*/ 84 w 121"/>
                <a:gd name="T7" fmla="*/ 0 h 122"/>
                <a:gd name="T8" fmla="*/ 38 w 121"/>
                <a:gd name="T9" fmla="*/ 0 h 122"/>
                <a:gd name="T10" fmla="*/ 38 w 121"/>
                <a:gd name="T11" fmla="*/ 62 h 122"/>
                <a:gd name="T12" fmla="*/ 0 w 121"/>
                <a:gd name="T13" fmla="*/ 62 h 122"/>
                <a:gd name="T14" fmla="*/ 61 w 121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2">
                  <a:moveTo>
                    <a:pt x="61" y="122"/>
                  </a:moveTo>
                  <a:lnTo>
                    <a:pt x="121" y="62"/>
                  </a:lnTo>
                  <a:lnTo>
                    <a:pt x="84" y="62"/>
                  </a:lnTo>
                  <a:lnTo>
                    <a:pt x="84" y="0"/>
                  </a:lnTo>
                  <a:lnTo>
                    <a:pt x="38" y="0"/>
                  </a:lnTo>
                  <a:lnTo>
                    <a:pt x="38" y="62"/>
                  </a:lnTo>
                  <a:lnTo>
                    <a:pt x="0" y="62"/>
                  </a:lnTo>
                  <a:lnTo>
                    <a:pt x="61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60"/>
            <p:cNvSpPr>
              <a:spLocks noEditPoints="1"/>
            </p:cNvSpPr>
            <p:nvPr/>
          </p:nvSpPr>
          <p:spPr bwMode="auto">
            <a:xfrm>
              <a:off x="11848058" y="3391677"/>
              <a:ext cx="197691" cy="197690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57 w 62"/>
                <a:gd name="T11" fmla="*/ 35 h 62"/>
                <a:gd name="T12" fmla="*/ 41 w 62"/>
                <a:gd name="T13" fmla="*/ 34 h 62"/>
                <a:gd name="T14" fmla="*/ 46 w 62"/>
                <a:gd name="T15" fmla="*/ 53 h 62"/>
                <a:gd name="T16" fmla="*/ 57 w 62"/>
                <a:gd name="T17" fmla="*/ 35 h 62"/>
                <a:gd name="T18" fmla="*/ 41 w 62"/>
                <a:gd name="T19" fmla="*/ 55 h 62"/>
                <a:gd name="T20" fmla="*/ 36 w 62"/>
                <a:gd name="T21" fmla="*/ 35 h 62"/>
                <a:gd name="T22" fmla="*/ 35 w 62"/>
                <a:gd name="T23" fmla="*/ 35 h 62"/>
                <a:gd name="T24" fmla="*/ 15 w 62"/>
                <a:gd name="T25" fmla="*/ 52 h 62"/>
                <a:gd name="T26" fmla="*/ 31 w 62"/>
                <a:gd name="T27" fmla="*/ 57 h 62"/>
                <a:gd name="T28" fmla="*/ 41 w 62"/>
                <a:gd name="T29" fmla="*/ 55 h 62"/>
                <a:gd name="T30" fmla="*/ 11 w 62"/>
                <a:gd name="T31" fmla="*/ 48 h 62"/>
                <a:gd name="T32" fmla="*/ 33 w 62"/>
                <a:gd name="T33" fmla="*/ 31 h 62"/>
                <a:gd name="T34" fmla="*/ 34 w 62"/>
                <a:gd name="T35" fmla="*/ 31 h 62"/>
                <a:gd name="T36" fmla="*/ 32 w 62"/>
                <a:gd name="T37" fmla="*/ 26 h 62"/>
                <a:gd name="T38" fmla="*/ 4 w 62"/>
                <a:gd name="T39" fmla="*/ 30 h 62"/>
                <a:gd name="T40" fmla="*/ 4 w 62"/>
                <a:gd name="T41" fmla="*/ 31 h 62"/>
                <a:gd name="T42" fmla="*/ 11 w 62"/>
                <a:gd name="T43" fmla="*/ 48 h 62"/>
                <a:gd name="T44" fmla="*/ 5 w 62"/>
                <a:gd name="T45" fmla="*/ 25 h 62"/>
                <a:gd name="T46" fmla="*/ 29 w 62"/>
                <a:gd name="T47" fmla="*/ 22 h 62"/>
                <a:gd name="T48" fmla="*/ 20 w 62"/>
                <a:gd name="T49" fmla="*/ 7 h 62"/>
                <a:gd name="T50" fmla="*/ 5 w 62"/>
                <a:gd name="T51" fmla="*/ 25 h 62"/>
                <a:gd name="T52" fmla="*/ 25 w 62"/>
                <a:gd name="T53" fmla="*/ 5 h 62"/>
                <a:gd name="T54" fmla="*/ 35 w 62"/>
                <a:gd name="T55" fmla="*/ 20 h 62"/>
                <a:gd name="T56" fmla="*/ 49 w 62"/>
                <a:gd name="T57" fmla="*/ 11 h 62"/>
                <a:gd name="T58" fmla="*/ 31 w 62"/>
                <a:gd name="T59" fmla="*/ 4 h 62"/>
                <a:gd name="T60" fmla="*/ 25 w 62"/>
                <a:gd name="T61" fmla="*/ 5 h 62"/>
                <a:gd name="T62" fmla="*/ 51 w 62"/>
                <a:gd name="T63" fmla="*/ 14 h 62"/>
                <a:gd name="T64" fmla="*/ 37 w 62"/>
                <a:gd name="T65" fmla="*/ 24 h 62"/>
                <a:gd name="T66" fmla="*/ 38 w 62"/>
                <a:gd name="T67" fmla="*/ 28 h 62"/>
                <a:gd name="T68" fmla="*/ 39 w 62"/>
                <a:gd name="T69" fmla="*/ 30 h 62"/>
                <a:gd name="T70" fmla="*/ 57 w 62"/>
                <a:gd name="T71" fmla="*/ 30 h 62"/>
                <a:gd name="T72" fmla="*/ 51 w 62"/>
                <a:gd name="T73" fmla="*/ 1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7" y="35"/>
                  </a:moveTo>
                  <a:cubicBezTo>
                    <a:pt x="56" y="35"/>
                    <a:pt x="49" y="32"/>
                    <a:pt x="41" y="34"/>
                  </a:cubicBezTo>
                  <a:cubicBezTo>
                    <a:pt x="44" y="43"/>
                    <a:pt x="45" y="51"/>
                    <a:pt x="46" y="53"/>
                  </a:cubicBezTo>
                  <a:cubicBezTo>
                    <a:pt x="52" y="49"/>
                    <a:pt x="56" y="42"/>
                    <a:pt x="57" y="35"/>
                  </a:cubicBezTo>
                  <a:close/>
                  <a:moveTo>
                    <a:pt x="41" y="55"/>
                  </a:moveTo>
                  <a:cubicBezTo>
                    <a:pt x="41" y="53"/>
                    <a:pt x="39" y="45"/>
                    <a:pt x="36" y="35"/>
                  </a:cubicBezTo>
                  <a:cubicBezTo>
                    <a:pt x="36" y="35"/>
                    <a:pt x="36" y="35"/>
                    <a:pt x="35" y="35"/>
                  </a:cubicBezTo>
                  <a:cubicBezTo>
                    <a:pt x="20" y="40"/>
                    <a:pt x="15" y="51"/>
                    <a:pt x="15" y="52"/>
                  </a:cubicBezTo>
                  <a:cubicBezTo>
                    <a:pt x="19" y="55"/>
                    <a:pt x="25" y="57"/>
                    <a:pt x="31" y="57"/>
                  </a:cubicBezTo>
                  <a:cubicBezTo>
                    <a:pt x="35" y="57"/>
                    <a:pt x="38" y="57"/>
                    <a:pt x="41" y="55"/>
                  </a:cubicBezTo>
                  <a:close/>
                  <a:moveTo>
                    <a:pt x="11" y="48"/>
                  </a:moveTo>
                  <a:cubicBezTo>
                    <a:pt x="12" y="47"/>
                    <a:pt x="19" y="35"/>
                    <a:pt x="33" y="31"/>
                  </a:cubicBezTo>
                  <a:cubicBezTo>
                    <a:pt x="33" y="31"/>
                    <a:pt x="33" y="31"/>
                    <a:pt x="34" y="31"/>
                  </a:cubicBezTo>
                  <a:cubicBezTo>
                    <a:pt x="33" y="29"/>
                    <a:pt x="32" y="28"/>
                    <a:pt x="32" y="26"/>
                  </a:cubicBezTo>
                  <a:cubicBezTo>
                    <a:pt x="18" y="30"/>
                    <a:pt x="6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8"/>
                    <a:pt x="7" y="44"/>
                    <a:pt x="11" y="48"/>
                  </a:cubicBezTo>
                  <a:close/>
                  <a:moveTo>
                    <a:pt x="5" y="25"/>
                  </a:moveTo>
                  <a:cubicBezTo>
                    <a:pt x="6" y="25"/>
                    <a:pt x="17" y="25"/>
                    <a:pt x="29" y="22"/>
                  </a:cubicBezTo>
                  <a:cubicBezTo>
                    <a:pt x="25" y="14"/>
                    <a:pt x="20" y="8"/>
                    <a:pt x="20" y="7"/>
                  </a:cubicBezTo>
                  <a:cubicBezTo>
                    <a:pt x="12" y="10"/>
                    <a:pt x="7" y="17"/>
                    <a:pt x="5" y="25"/>
                  </a:cubicBezTo>
                  <a:close/>
                  <a:moveTo>
                    <a:pt x="25" y="5"/>
                  </a:moveTo>
                  <a:cubicBezTo>
                    <a:pt x="25" y="6"/>
                    <a:pt x="30" y="12"/>
                    <a:pt x="35" y="20"/>
                  </a:cubicBezTo>
                  <a:cubicBezTo>
                    <a:pt x="44" y="17"/>
                    <a:pt x="48" y="12"/>
                    <a:pt x="49" y="11"/>
                  </a:cubicBezTo>
                  <a:cubicBezTo>
                    <a:pt x="44" y="7"/>
                    <a:pt x="38" y="4"/>
                    <a:pt x="31" y="4"/>
                  </a:cubicBezTo>
                  <a:cubicBezTo>
                    <a:pt x="29" y="4"/>
                    <a:pt x="27" y="4"/>
                    <a:pt x="25" y="5"/>
                  </a:cubicBezTo>
                  <a:close/>
                  <a:moveTo>
                    <a:pt x="51" y="14"/>
                  </a:moveTo>
                  <a:cubicBezTo>
                    <a:pt x="51" y="15"/>
                    <a:pt x="46" y="20"/>
                    <a:pt x="37" y="24"/>
                  </a:cubicBezTo>
                  <a:cubicBezTo>
                    <a:pt x="37" y="26"/>
                    <a:pt x="38" y="27"/>
                    <a:pt x="38" y="28"/>
                  </a:cubicBezTo>
                  <a:cubicBezTo>
                    <a:pt x="39" y="29"/>
                    <a:pt x="39" y="29"/>
                    <a:pt x="39" y="30"/>
                  </a:cubicBezTo>
                  <a:cubicBezTo>
                    <a:pt x="48" y="29"/>
                    <a:pt x="57" y="30"/>
                    <a:pt x="57" y="30"/>
                  </a:cubicBezTo>
                  <a:cubicBezTo>
                    <a:pt x="57" y="24"/>
                    <a:pt x="55" y="18"/>
                    <a:pt x="5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61"/>
            <p:cNvSpPr>
              <a:spLocks noEditPoints="1"/>
            </p:cNvSpPr>
            <p:nvPr/>
          </p:nvSpPr>
          <p:spPr bwMode="auto">
            <a:xfrm>
              <a:off x="11650369" y="3689191"/>
              <a:ext cx="187904" cy="166372"/>
            </a:xfrm>
            <a:custGeom>
              <a:avLst/>
              <a:gdLst>
                <a:gd name="T0" fmla="*/ 48 w 59"/>
                <a:gd name="T1" fmla="*/ 0 h 52"/>
                <a:gd name="T2" fmla="*/ 11 w 59"/>
                <a:gd name="T3" fmla="*/ 0 h 52"/>
                <a:gd name="T4" fmla="*/ 0 w 59"/>
                <a:gd name="T5" fmla="*/ 12 h 52"/>
                <a:gd name="T6" fmla="*/ 0 w 59"/>
                <a:gd name="T7" fmla="*/ 50 h 52"/>
                <a:gd name="T8" fmla="*/ 2 w 59"/>
                <a:gd name="T9" fmla="*/ 52 h 52"/>
                <a:gd name="T10" fmla="*/ 57 w 59"/>
                <a:gd name="T11" fmla="*/ 52 h 52"/>
                <a:gd name="T12" fmla="*/ 59 w 59"/>
                <a:gd name="T13" fmla="*/ 50 h 52"/>
                <a:gd name="T14" fmla="*/ 59 w 59"/>
                <a:gd name="T15" fmla="*/ 12 h 52"/>
                <a:gd name="T16" fmla="*/ 48 w 59"/>
                <a:gd name="T17" fmla="*/ 0 h 52"/>
                <a:gd name="T18" fmla="*/ 37 w 59"/>
                <a:gd name="T19" fmla="*/ 34 h 52"/>
                <a:gd name="T20" fmla="*/ 37 w 59"/>
                <a:gd name="T21" fmla="*/ 45 h 52"/>
                <a:gd name="T22" fmla="*/ 22 w 59"/>
                <a:gd name="T23" fmla="*/ 45 h 52"/>
                <a:gd name="T24" fmla="*/ 22 w 59"/>
                <a:gd name="T25" fmla="*/ 34 h 52"/>
                <a:gd name="T26" fmla="*/ 11 w 59"/>
                <a:gd name="T27" fmla="*/ 34 h 52"/>
                <a:gd name="T28" fmla="*/ 29 w 59"/>
                <a:gd name="T29" fmla="*/ 19 h 52"/>
                <a:gd name="T30" fmla="*/ 48 w 59"/>
                <a:gd name="T31" fmla="*/ 34 h 52"/>
                <a:gd name="T32" fmla="*/ 37 w 59"/>
                <a:gd name="T33" fmla="*/ 34 h 52"/>
                <a:gd name="T34" fmla="*/ 9 w 59"/>
                <a:gd name="T35" fmla="*/ 8 h 52"/>
                <a:gd name="T36" fmla="*/ 12 w 59"/>
                <a:gd name="T37" fmla="*/ 4 h 52"/>
                <a:gd name="T38" fmla="*/ 46 w 59"/>
                <a:gd name="T39" fmla="*/ 4 h 52"/>
                <a:gd name="T40" fmla="*/ 50 w 59"/>
                <a:gd name="T41" fmla="*/ 8 h 52"/>
                <a:gd name="T42" fmla="*/ 9 w 59"/>
                <a:gd name="T4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9" h="52">
                  <a:moveTo>
                    <a:pt x="48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8" y="52"/>
                    <a:pt x="59" y="52"/>
                    <a:pt x="59" y="50"/>
                  </a:cubicBezTo>
                  <a:cubicBezTo>
                    <a:pt x="59" y="12"/>
                    <a:pt x="59" y="12"/>
                    <a:pt x="59" y="12"/>
                  </a:cubicBezTo>
                  <a:lnTo>
                    <a:pt x="48" y="0"/>
                  </a:lnTo>
                  <a:close/>
                  <a:moveTo>
                    <a:pt x="37" y="34"/>
                  </a:moveTo>
                  <a:cubicBezTo>
                    <a:pt x="37" y="45"/>
                    <a:pt x="37" y="45"/>
                    <a:pt x="3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37" y="34"/>
                  </a:lnTo>
                  <a:close/>
                  <a:moveTo>
                    <a:pt x="9" y="8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50" y="8"/>
                    <a:pt x="50" y="8"/>
                    <a:pt x="50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62"/>
            <p:cNvSpPr>
              <a:spLocks noEditPoints="1"/>
            </p:cNvSpPr>
            <p:nvPr/>
          </p:nvSpPr>
          <p:spPr bwMode="auto">
            <a:xfrm>
              <a:off x="11243244" y="4012150"/>
              <a:ext cx="303387" cy="266197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9 h 83"/>
                <a:gd name="T14" fmla="*/ 75 w 95"/>
                <a:gd name="T15" fmla="*/ 67 h 83"/>
                <a:gd name="T16" fmla="*/ 83 w 95"/>
                <a:gd name="T17" fmla="*/ 67 h 83"/>
                <a:gd name="T18" fmla="*/ 83 w 95"/>
                <a:gd name="T19" fmla="*/ 67 h 83"/>
                <a:gd name="T20" fmla="*/ 95 w 95"/>
                <a:gd name="T21" fmla="*/ 34 h 83"/>
                <a:gd name="T22" fmla="*/ 80 w 95"/>
                <a:gd name="T23" fmla="*/ 62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2 h 83"/>
                <a:gd name="T32" fmla="*/ 78 w 95"/>
                <a:gd name="T33" fmla="*/ 7 h 83"/>
                <a:gd name="T34" fmla="*/ 80 w 95"/>
                <a:gd name="T35" fmla="*/ 5 h 83"/>
                <a:gd name="T36" fmla="*/ 82 w 95"/>
                <a:gd name="T37" fmla="*/ 7 h 83"/>
                <a:gd name="T38" fmla="*/ 86 w 95"/>
                <a:gd name="T39" fmla="*/ 12 h 83"/>
                <a:gd name="T40" fmla="*/ 89 w 95"/>
                <a:gd name="T41" fmla="*/ 34 h 83"/>
                <a:gd name="T42" fmla="*/ 86 w 95"/>
                <a:gd name="T43" fmla="*/ 55 h 83"/>
                <a:gd name="T44" fmla="*/ 82 w 95"/>
                <a:gd name="T45" fmla="*/ 61 h 83"/>
                <a:gd name="T46" fmla="*/ 80 w 95"/>
                <a:gd name="T47" fmla="*/ 62 h 83"/>
                <a:gd name="T48" fmla="*/ 23 w 95"/>
                <a:gd name="T49" fmla="*/ 34 h 83"/>
                <a:gd name="T50" fmla="*/ 24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30 h 83"/>
                <a:gd name="T58" fmla="*/ 0 w 95"/>
                <a:gd name="T59" fmla="*/ 38 h 83"/>
                <a:gd name="T60" fmla="*/ 5 w 95"/>
                <a:gd name="T61" fmla="*/ 47 h 83"/>
                <a:gd name="T62" fmla="*/ 12 w 95"/>
                <a:gd name="T63" fmla="*/ 47 h 83"/>
                <a:gd name="T64" fmla="*/ 24 w 95"/>
                <a:gd name="T65" fmla="*/ 47 h 83"/>
                <a:gd name="T66" fmla="*/ 23 w 95"/>
                <a:gd name="T67" fmla="*/ 34 h 83"/>
                <a:gd name="T68" fmla="*/ 34 w 95"/>
                <a:gd name="T69" fmla="*/ 53 h 83"/>
                <a:gd name="T70" fmla="*/ 22 w 95"/>
                <a:gd name="T71" fmla="*/ 51 h 83"/>
                <a:gd name="T72" fmla="*/ 30 w 95"/>
                <a:gd name="T73" fmla="*/ 81 h 83"/>
                <a:gd name="T74" fmla="*/ 33 w 95"/>
                <a:gd name="T75" fmla="*/ 83 h 83"/>
                <a:gd name="T76" fmla="*/ 44 w 95"/>
                <a:gd name="T77" fmla="*/ 78 h 83"/>
                <a:gd name="T78" fmla="*/ 46 w 95"/>
                <a:gd name="T79" fmla="*/ 75 h 83"/>
                <a:gd name="T80" fmla="*/ 34 w 95"/>
                <a:gd name="T81" fmla="*/ 53 h 83"/>
                <a:gd name="T82" fmla="*/ 80 w 95"/>
                <a:gd name="T83" fmla="*/ 45 h 83"/>
                <a:gd name="T84" fmla="*/ 79 w 95"/>
                <a:gd name="T85" fmla="*/ 44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5 h 83"/>
                <a:gd name="T92" fmla="*/ 79 w 95"/>
                <a:gd name="T93" fmla="*/ 23 h 83"/>
                <a:gd name="T94" fmla="*/ 80 w 95"/>
                <a:gd name="T95" fmla="*/ 23 h 83"/>
                <a:gd name="T96" fmla="*/ 81 w 95"/>
                <a:gd name="T97" fmla="*/ 23 h 83"/>
                <a:gd name="T98" fmla="*/ 82 w 95"/>
                <a:gd name="T99" fmla="*/ 25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4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8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3"/>
                    <a:pt x="31" y="19"/>
                  </a:cubicBezTo>
                  <a:cubicBezTo>
                    <a:pt x="30" y="23"/>
                    <a:pt x="30" y="28"/>
                    <a:pt x="30" y="34"/>
                  </a:cubicBezTo>
                  <a:cubicBezTo>
                    <a:pt x="30" y="39"/>
                    <a:pt x="30" y="44"/>
                    <a:pt x="31" y="49"/>
                  </a:cubicBezTo>
                  <a:cubicBezTo>
                    <a:pt x="57" y="54"/>
                    <a:pt x="75" y="67"/>
                    <a:pt x="75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9" y="67"/>
                    <a:pt x="95" y="52"/>
                    <a:pt x="95" y="34"/>
                  </a:cubicBezTo>
                  <a:close/>
                  <a:moveTo>
                    <a:pt x="80" y="62"/>
                  </a:moveTo>
                  <a:cubicBezTo>
                    <a:pt x="79" y="62"/>
                    <a:pt x="78" y="61"/>
                    <a:pt x="78" y="61"/>
                  </a:cubicBezTo>
                  <a:cubicBezTo>
                    <a:pt x="77" y="60"/>
                    <a:pt x="76" y="58"/>
                    <a:pt x="75" y="55"/>
                  </a:cubicBezTo>
                  <a:cubicBezTo>
                    <a:pt x="72" y="49"/>
                    <a:pt x="71" y="42"/>
                    <a:pt x="71" y="34"/>
                  </a:cubicBezTo>
                  <a:cubicBezTo>
                    <a:pt x="71" y="26"/>
                    <a:pt x="72" y="18"/>
                    <a:pt x="75" y="12"/>
                  </a:cubicBezTo>
                  <a:cubicBezTo>
                    <a:pt x="76" y="10"/>
                    <a:pt x="77" y="8"/>
                    <a:pt x="78" y="7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2" y="7"/>
                  </a:cubicBezTo>
                  <a:cubicBezTo>
                    <a:pt x="84" y="8"/>
                    <a:pt x="85" y="10"/>
                    <a:pt x="86" y="12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42"/>
                    <a:pt x="88" y="49"/>
                    <a:pt x="86" y="55"/>
                  </a:cubicBezTo>
                  <a:cubicBezTo>
                    <a:pt x="85" y="58"/>
                    <a:pt x="84" y="60"/>
                    <a:pt x="82" y="61"/>
                  </a:cubicBezTo>
                  <a:cubicBezTo>
                    <a:pt x="82" y="61"/>
                    <a:pt x="81" y="62"/>
                    <a:pt x="80" y="62"/>
                  </a:cubicBezTo>
                  <a:close/>
                  <a:moveTo>
                    <a:pt x="23" y="34"/>
                  </a:moveTo>
                  <a:cubicBezTo>
                    <a:pt x="23" y="29"/>
                    <a:pt x="24" y="24"/>
                    <a:pt x="24" y="20"/>
                  </a:cubicBezTo>
                  <a:cubicBezTo>
                    <a:pt x="20" y="21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12" y="47"/>
                  </a:cubicBezTo>
                  <a:cubicBezTo>
                    <a:pt x="16" y="47"/>
                    <a:pt x="20" y="47"/>
                    <a:pt x="24" y="47"/>
                  </a:cubicBezTo>
                  <a:cubicBezTo>
                    <a:pt x="24" y="43"/>
                    <a:pt x="23" y="39"/>
                    <a:pt x="23" y="34"/>
                  </a:cubicBezTo>
                  <a:close/>
                  <a:moveTo>
                    <a:pt x="34" y="53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2" y="83"/>
                    <a:pt x="33" y="8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6" y="76"/>
                    <a:pt x="46" y="75"/>
                  </a:cubicBezTo>
                  <a:lnTo>
                    <a:pt x="34" y="53"/>
                  </a:lnTo>
                  <a:close/>
                  <a:moveTo>
                    <a:pt x="80" y="45"/>
                  </a:moveTo>
                  <a:cubicBezTo>
                    <a:pt x="80" y="45"/>
                    <a:pt x="79" y="44"/>
                    <a:pt x="79" y="44"/>
                  </a:cubicBezTo>
                  <a:cubicBezTo>
                    <a:pt x="79" y="44"/>
                    <a:pt x="78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1"/>
                    <a:pt x="77" y="28"/>
                    <a:pt x="78" y="25"/>
                  </a:cubicBezTo>
                  <a:cubicBezTo>
                    <a:pt x="78" y="25"/>
                    <a:pt x="79" y="24"/>
                    <a:pt x="79" y="23"/>
                  </a:cubicBezTo>
                  <a:cubicBezTo>
                    <a:pt x="79" y="23"/>
                    <a:pt x="80" y="23"/>
                    <a:pt x="80" y="23"/>
                  </a:cubicBezTo>
                  <a:cubicBezTo>
                    <a:pt x="80" y="23"/>
                    <a:pt x="81" y="23"/>
                    <a:pt x="81" y="23"/>
                  </a:cubicBezTo>
                  <a:cubicBezTo>
                    <a:pt x="81" y="24"/>
                    <a:pt x="82" y="25"/>
                    <a:pt x="82" y="25"/>
                  </a:cubicBezTo>
                  <a:cubicBezTo>
                    <a:pt x="83" y="28"/>
                    <a:pt x="84" y="31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1" y="44"/>
                    <a:pt x="81" y="44"/>
                  </a:cubicBezTo>
                  <a:cubicBezTo>
                    <a:pt x="81" y="44"/>
                    <a:pt x="80" y="45"/>
                    <a:pt x="8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11767808" y="3599153"/>
              <a:ext cx="160501" cy="64591"/>
            </a:xfrm>
            <a:custGeom>
              <a:avLst/>
              <a:gdLst>
                <a:gd name="T0" fmla="*/ 50 w 50"/>
                <a:gd name="T1" fmla="*/ 10 h 20"/>
                <a:gd name="T2" fmla="*/ 50 w 50"/>
                <a:gd name="T3" fmla="*/ 10 h 20"/>
                <a:gd name="T4" fmla="*/ 40 w 50"/>
                <a:gd name="T5" fmla="*/ 0 h 20"/>
                <a:gd name="T6" fmla="*/ 28 w 50"/>
                <a:gd name="T7" fmla="*/ 0 h 20"/>
                <a:gd name="T8" fmla="*/ 18 w 50"/>
                <a:gd name="T9" fmla="*/ 10 h 20"/>
                <a:gd name="T10" fmla="*/ 18 w 50"/>
                <a:gd name="T11" fmla="*/ 10 h 20"/>
                <a:gd name="T12" fmla="*/ 18 w 50"/>
                <a:gd name="T13" fmla="*/ 11 h 20"/>
                <a:gd name="T14" fmla="*/ 23 w 50"/>
                <a:gd name="T15" fmla="*/ 11 h 20"/>
                <a:gd name="T16" fmla="*/ 23 w 50"/>
                <a:gd name="T17" fmla="*/ 10 h 20"/>
                <a:gd name="T18" fmla="*/ 23 w 50"/>
                <a:gd name="T19" fmla="*/ 10 h 20"/>
                <a:gd name="T20" fmla="*/ 28 w 50"/>
                <a:gd name="T21" fmla="*/ 5 h 20"/>
                <a:gd name="T22" fmla="*/ 40 w 50"/>
                <a:gd name="T23" fmla="*/ 5 h 20"/>
                <a:gd name="T24" fmla="*/ 45 w 50"/>
                <a:gd name="T25" fmla="*/ 10 h 20"/>
                <a:gd name="T26" fmla="*/ 45 w 50"/>
                <a:gd name="T27" fmla="*/ 10 h 20"/>
                <a:gd name="T28" fmla="*/ 40 w 50"/>
                <a:gd name="T29" fmla="*/ 15 h 20"/>
                <a:gd name="T30" fmla="*/ 35 w 50"/>
                <a:gd name="T31" fmla="*/ 15 h 20"/>
                <a:gd name="T32" fmla="*/ 32 w 50"/>
                <a:gd name="T33" fmla="*/ 20 h 20"/>
                <a:gd name="T34" fmla="*/ 40 w 50"/>
                <a:gd name="T35" fmla="*/ 20 h 20"/>
                <a:gd name="T36" fmla="*/ 50 w 50"/>
                <a:gd name="T37" fmla="*/ 10 h 20"/>
                <a:gd name="T38" fmla="*/ 32 w 50"/>
                <a:gd name="T39" fmla="*/ 10 h 20"/>
                <a:gd name="T40" fmla="*/ 32 w 50"/>
                <a:gd name="T41" fmla="*/ 9 h 20"/>
                <a:gd name="T42" fmla="*/ 27 w 50"/>
                <a:gd name="T43" fmla="*/ 9 h 20"/>
                <a:gd name="T44" fmla="*/ 28 w 50"/>
                <a:gd name="T45" fmla="*/ 10 h 20"/>
                <a:gd name="T46" fmla="*/ 28 w 50"/>
                <a:gd name="T47" fmla="*/ 10 h 20"/>
                <a:gd name="T48" fmla="*/ 22 w 50"/>
                <a:gd name="T49" fmla="*/ 15 h 20"/>
                <a:gd name="T50" fmla="*/ 10 w 50"/>
                <a:gd name="T51" fmla="*/ 15 h 20"/>
                <a:gd name="T52" fmla="*/ 5 w 50"/>
                <a:gd name="T53" fmla="*/ 10 h 20"/>
                <a:gd name="T54" fmla="*/ 5 w 50"/>
                <a:gd name="T55" fmla="*/ 10 h 20"/>
                <a:gd name="T56" fmla="*/ 10 w 50"/>
                <a:gd name="T57" fmla="*/ 5 h 20"/>
                <a:gd name="T58" fmla="*/ 16 w 50"/>
                <a:gd name="T59" fmla="*/ 5 h 20"/>
                <a:gd name="T60" fmla="*/ 19 w 50"/>
                <a:gd name="T61" fmla="*/ 0 h 20"/>
                <a:gd name="T62" fmla="*/ 10 w 50"/>
                <a:gd name="T63" fmla="*/ 0 h 20"/>
                <a:gd name="T64" fmla="*/ 0 w 50"/>
                <a:gd name="T65" fmla="*/ 10 h 20"/>
                <a:gd name="T66" fmla="*/ 0 w 50"/>
                <a:gd name="T67" fmla="*/ 10 h 20"/>
                <a:gd name="T68" fmla="*/ 10 w 50"/>
                <a:gd name="T69" fmla="*/ 20 h 20"/>
                <a:gd name="T70" fmla="*/ 22 w 50"/>
                <a:gd name="T71" fmla="*/ 20 h 20"/>
                <a:gd name="T72" fmla="*/ 32 w 50"/>
                <a:gd name="T7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" h="20"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5"/>
                    <a:pt x="46" y="0"/>
                    <a:pt x="4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5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7"/>
                    <a:pt x="25" y="5"/>
                    <a:pt x="28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3" y="5"/>
                    <a:pt x="45" y="7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3"/>
                    <a:pt x="43" y="15"/>
                    <a:pt x="40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7"/>
                    <a:pt x="33" y="18"/>
                    <a:pt x="32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6" y="20"/>
                    <a:pt x="50" y="15"/>
                    <a:pt x="50" y="10"/>
                  </a:cubicBezTo>
                  <a:close/>
                  <a:moveTo>
                    <a:pt x="32" y="10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3"/>
                    <a:pt x="25" y="15"/>
                    <a:pt x="22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5" y="13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3"/>
                    <a:pt x="17" y="1"/>
                    <a:pt x="1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8" y="20"/>
                    <a:pt x="32" y="15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11918522" y="2912132"/>
              <a:ext cx="172245" cy="168330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7 h 53"/>
                <a:gd name="T4" fmla="*/ 27 w 54"/>
                <a:gd name="T5" fmla="*/ 53 h 53"/>
                <a:gd name="T6" fmla="*/ 54 w 54"/>
                <a:gd name="T7" fmla="*/ 27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7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7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9 w 54"/>
                <a:gd name="T39" fmla="*/ 40 h 53"/>
                <a:gd name="T40" fmla="*/ 25 w 54"/>
                <a:gd name="T41" fmla="*/ 40 h 53"/>
                <a:gd name="T42" fmla="*/ 24 w 54"/>
                <a:gd name="T43" fmla="*/ 38 h 53"/>
                <a:gd name="T44" fmla="*/ 24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7" y="42"/>
                    <a:pt x="17" y="40"/>
                    <a:pt x="17" y="38"/>
                  </a:cubicBezTo>
                  <a:cubicBezTo>
                    <a:pt x="17" y="32"/>
                    <a:pt x="13" y="26"/>
                    <a:pt x="7" y="24"/>
                  </a:cubicBezTo>
                  <a:cubicBezTo>
                    <a:pt x="8" y="20"/>
                    <a:pt x="10" y="16"/>
                    <a:pt x="13" y="12"/>
                  </a:cubicBezTo>
                  <a:cubicBezTo>
                    <a:pt x="17" y="9"/>
                    <a:pt x="22" y="7"/>
                    <a:pt x="27" y="7"/>
                  </a:cubicBezTo>
                  <a:cubicBezTo>
                    <a:pt x="32" y="7"/>
                    <a:pt x="37" y="9"/>
                    <a:pt x="41" y="12"/>
                  </a:cubicBezTo>
                  <a:cubicBezTo>
                    <a:pt x="44" y="16"/>
                    <a:pt x="46" y="20"/>
                    <a:pt x="47" y="24"/>
                  </a:cubicBezTo>
                  <a:cubicBezTo>
                    <a:pt x="41" y="26"/>
                    <a:pt x="37" y="32"/>
                    <a:pt x="37" y="38"/>
                  </a:cubicBezTo>
                  <a:cubicBezTo>
                    <a:pt x="37" y="40"/>
                    <a:pt x="37" y="42"/>
                    <a:pt x="38" y="43"/>
                  </a:cubicBezTo>
                  <a:cubicBezTo>
                    <a:pt x="35" y="45"/>
                    <a:pt x="31" y="47"/>
                    <a:pt x="27" y="47"/>
                  </a:cubicBezTo>
                  <a:cubicBezTo>
                    <a:pt x="23" y="47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40"/>
                    <a:pt x="29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0"/>
                    <a:pt x="24" y="39"/>
                    <a:pt x="24" y="38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11895034" y="3100035"/>
              <a:ext cx="150715" cy="121354"/>
            </a:xfrm>
            <a:custGeom>
              <a:avLst/>
              <a:gdLst>
                <a:gd name="T0" fmla="*/ 30 w 77"/>
                <a:gd name="T1" fmla="*/ 62 h 62"/>
                <a:gd name="T2" fmla="*/ 0 w 77"/>
                <a:gd name="T3" fmla="*/ 31 h 62"/>
                <a:gd name="T4" fmla="*/ 15 w 77"/>
                <a:gd name="T5" fmla="*/ 17 h 62"/>
                <a:gd name="T6" fmla="*/ 30 w 77"/>
                <a:gd name="T7" fmla="*/ 33 h 62"/>
                <a:gd name="T8" fmla="*/ 62 w 77"/>
                <a:gd name="T9" fmla="*/ 0 h 62"/>
                <a:gd name="T10" fmla="*/ 77 w 77"/>
                <a:gd name="T11" fmla="*/ 15 h 62"/>
                <a:gd name="T12" fmla="*/ 30 w 77"/>
                <a:gd name="T13" fmla="*/ 62 h 62"/>
                <a:gd name="T14" fmla="*/ 9 w 77"/>
                <a:gd name="T15" fmla="*/ 31 h 62"/>
                <a:gd name="T16" fmla="*/ 30 w 77"/>
                <a:gd name="T17" fmla="*/ 54 h 62"/>
                <a:gd name="T18" fmla="*/ 69 w 77"/>
                <a:gd name="T19" fmla="*/ 15 h 62"/>
                <a:gd name="T20" fmla="*/ 62 w 77"/>
                <a:gd name="T21" fmla="*/ 8 h 62"/>
                <a:gd name="T22" fmla="*/ 30 w 77"/>
                <a:gd name="T23" fmla="*/ 41 h 62"/>
                <a:gd name="T24" fmla="*/ 15 w 77"/>
                <a:gd name="T25" fmla="*/ 25 h 62"/>
                <a:gd name="T26" fmla="*/ 9 w 77"/>
                <a:gd name="T27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62">
                  <a:moveTo>
                    <a:pt x="30" y="62"/>
                  </a:moveTo>
                  <a:lnTo>
                    <a:pt x="0" y="31"/>
                  </a:lnTo>
                  <a:lnTo>
                    <a:pt x="15" y="17"/>
                  </a:lnTo>
                  <a:lnTo>
                    <a:pt x="30" y="33"/>
                  </a:lnTo>
                  <a:lnTo>
                    <a:pt x="62" y="0"/>
                  </a:lnTo>
                  <a:lnTo>
                    <a:pt x="77" y="15"/>
                  </a:lnTo>
                  <a:lnTo>
                    <a:pt x="30" y="62"/>
                  </a:lnTo>
                  <a:close/>
                  <a:moveTo>
                    <a:pt x="9" y="31"/>
                  </a:moveTo>
                  <a:lnTo>
                    <a:pt x="30" y="54"/>
                  </a:lnTo>
                  <a:lnTo>
                    <a:pt x="69" y="15"/>
                  </a:lnTo>
                  <a:lnTo>
                    <a:pt x="62" y="8"/>
                  </a:lnTo>
                  <a:lnTo>
                    <a:pt x="30" y="41"/>
                  </a:lnTo>
                  <a:lnTo>
                    <a:pt x="15" y="25"/>
                  </a:lnTo>
                  <a:lnTo>
                    <a:pt x="9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11640581" y="3336871"/>
              <a:ext cx="178118" cy="236836"/>
            </a:xfrm>
            <a:custGeom>
              <a:avLst/>
              <a:gdLst>
                <a:gd name="T0" fmla="*/ 53 w 56"/>
                <a:gd name="T1" fmla="*/ 9 h 74"/>
                <a:gd name="T2" fmla="*/ 49 w 56"/>
                <a:gd name="T3" fmla="*/ 9 h 74"/>
                <a:gd name="T4" fmla="*/ 49 w 56"/>
                <a:gd name="T5" fmla="*/ 14 h 74"/>
                <a:gd name="T6" fmla="*/ 51 w 56"/>
                <a:gd name="T7" fmla="*/ 14 h 74"/>
                <a:gd name="T8" fmla="*/ 51 w 56"/>
                <a:gd name="T9" fmla="*/ 51 h 74"/>
                <a:gd name="T10" fmla="*/ 32 w 56"/>
                <a:gd name="T11" fmla="*/ 51 h 74"/>
                <a:gd name="T12" fmla="*/ 32 w 56"/>
                <a:gd name="T13" fmla="*/ 70 h 74"/>
                <a:gd name="T14" fmla="*/ 5 w 56"/>
                <a:gd name="T15" fmla="*/ 70 h 74"/>
                <a:gd name="T16" fmla="*/ 5 w 56"/>
                <a:gd name="T17" fmla="*/ 14 h 74"/>
                <a:gd name="T18" fmla="*/ 7 w 56"/>
                <a:gd name="T19" fmla="*/ 14 h 74"/>
                <a:gd name="T20" fmla="*/ 7 w 56"/>
                <a:gd name="T21" fmla="*/ 9 h 74"/>
                <a:gd name="T22" fmla="*/ 2 w 56"/>
                <a:gd name="T23" fmla="*/ 9 h 74"/>
                <a:gd name="T24" fmla="*/ 0 w 56"/>
                <a:gd name="T25" fmla="*/ 12 h 74"/>
                <a:gd name="T26" fmla="*/ 0 w 56"/>
                <a:gd name="T27" fmla="*/ 72 h 74"/>
                <a:gd name="T28" fmla="*/ 2 w 56"/>
                <a:gd name="T29" fmla="*/ 74 h 74"/>
                <a:gd name="T30" fmla="*/ 39 w 56"/>
                <a:gd name="T31" fmla="*/ 74 h 74"/>
                <a:gd name="T32" fmla="*/ 56 w 56"/>
                <a:gd name="T33" fmla="*/ 58 h 74"/>
                <a:gd name="T34" fmla="*/ 56 w 56"/>
                <a:gd name="T35" fmla="*/ 12 h 74"/>
                <a:gd name="T36" fmla="*/ 53 w 56"/>
                <a:gd name="T37" fmla="*/ 9 h 74"/>
                <a:gd name="T38" fmla="*/ 37 w 56"/>
                <a:gd name="T39" fmla="*/ 70 h 74"/>
                <a:gd name="T40" fmla="*/ 37 w 56"/>
                <a:gd name="T41" fmla="*/ 56 h 74"/>
                <a:gd name="T42" fmla="*/ 51 w 56"/>
                <a:gd name="T43" fmla="*/ 56 h 74"/>
                <a:gd name="T44" fmla="*/ 37 w 56"/>
                <a:gd name="T45" fmla="*/ 70 h 74"/>
                <a:gd name="T46" fmla="*/ 46 w 56"/>
                <a:gd name="T47" fmla="*/ 9 h 74"/>
                <a:gd name="T48" fmla="*/ 37 w 56"/>
                <a:gd name="T49" fmla="*/ 9 h 74"/>
                <a:gd name="T50" fmla="*/ 37 w 56"/>
                <a:gd name="T51" fmla="*/ 5 h 74"/>
                <a:gd name="T52" fmla="*/ 32 w 56"/>
                <a:gd name="T53" fmla="*/ 0 h 74"/>
                <a:gd name="T54" fmla="*/ 23 w 56"/>
                <a:gd name="T55" fmla="*/ 0 h 74"/>
                <a:gd name="T56" fmla="*/ 19 w 56"/>
                <a:gd name="T57" fmla="*/ 5 h 74"/>
                <a:gd name="T58" fmla="*/ 19 w 56"/>
                <a:gd name="T59" fmla="*/ 9 h 74"/>
                <a:gd name="T60" fmla="*/ 9 w 56"/>
                <a:gd name="T61" fmla="*/ 9 h 74"/>
                <a:gd name="T62" fmla="*/ 9 w 56"/>
                <a:gd name="T63" fmla="*/ 19 h 74"/>
                <a:gd name="T64" fmla="*/ 46 w 56"/>
                <a:gd name="T65" fmla="*/ 19 h 74"/>
                <a:gd name="T66" fmla="*/ 46 w 56"/>
                <a:gd name="T67" fmla="*/ 9 h 74"/>
                <a:gd name="T68" fmla="*/ 32 w 56"/>
                <a:gd name="T69" fmla="*/ 9 h 74"/>
                <a:gd name="T70" fmla="*/ 23 w 56"/>
                <a:gd name="T71" fmla="*/ 9 h 74"/>
                <a:gd name="T72" fmla="*/ 23 w 56"/>
                <a:gd name="T73" fmla="*/ 5 h 74"/>
                <a:gd name="T74" fmla="*/ 23 w 56"/>
                <a:gd name="T75" fmla="*/ 5 h 74"/>
                <a:gd name="T76" fmla="*/ 32 w 56"/>
                <a:gd name="T77" fmla="*/ 5 h 74"/>
                <a:gd name="T78" fmla="*/ 32 w 56"/>
                <a:gd name="T79" fmla="*/ 5 h 74"/>
                <a:gd name="T80" fmla="*/ 32 w 56"/>
                <a:gd name="T81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6" h="74">
                  <a:moveTo>
                    <a:pt x="53" y="9"/>
                  </a:moveTo>
                  <a:cubicBezTo>
                    <a:pt x="49" y="9"/>
                    <a:pt x="49" y="9"/>
                    <a:pt x="49" y="9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1" y="74"/>
                    <a:pt x="2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0"/>
                    <a:pt x="55" y="9"/>
                    <a:pt x="53" y="9"/>
                  </a:cubicBezTo>
                  <a:close/>
                  <a:moveTo>
                    <a:pt x="37" y="70"/>
                  </a:moveTo>
                  <a:cubicBezTo>
                    <a:pt x="37" y="56"/>
                    <a:pt x="37" y="56"/>
                    <a:pt x="37" y="56"/>
                  </a:cubicBezTo>
                  <a:cubicBezTo>
                    <a:pt x="51" y="56"/>
                    <a:pt x="51" y="56"/>
                    <a:pt x="51" y="56"/>
                  </a:cubicBezTo>
                  <a:lnTo>
                    <a:pt x="37" y="70"/>
                  </a:lnTo>
                  <a:close/>
                  <a:moveTo>
                    <a:pt x="46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2"/>
                    <a:pt x="35" y="0"/>
                    <a:pt x="3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9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46" y="19"/>
                    <a:pt x="46" y="19"/>
                    <a:pt x="46" y="19"/>
                  </a:cubicBezTo>
                  <a:lnTo>
                    <a:pt x="46" y="9"/>
                  </a:lnTo>
                  <a:close/>
                  <a:moveTo>
                    <a:pt x="32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lnTo>
                    <a:pt x="3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10986834" y="3618727"/>
              <a:ext cx="608730" cy="342532"/>
            </a:xfrm>
            <a:custGeom>
              <a:avLst/>
              <a:gdLst>
                <a:gd name="T0" fmla="*/ 190 w 190"/>
                <a:gd name="T1" fmla="*/ 74 h 107"/>
                <a:gd name="T2" fmla="*/ 166 w 190"/>
                <a:gd name="T3" fmla="*/ 43 h 107"/>
                <a:gd name="T4" fmla="*/ 122 w 190"/>
                <a:gd name="T5" fmla="*/ 0 h 107"/>
                <a:gd name="T6" fmla="*/ 87 w 190"/>
                <a:gd name="T7" fmla="*/ 17 h 107"/>
                <a:gd name="T8" fmla="*/ 67 w 190"/>
                <a:gd name="T9" fmla="*/ 7 h 107"/>
                <a:gd name="T10" fmla="*/ 42 w 190"/>
                <a:gd name="T11" fmla="*/ 32 h 107"/>
                <a:gd name="T12" fmla="*/ 43 w 190"/>
                <a:gd name="T13" fmla="*/ 35 h 107"/>
                <a:gd name="T14" fmla="*/ 36 w 190"/>
                <a:gd name="T15" fmla="*/ 35 h 107"/>
                <a:gd name="T16" fmla="*/ 0 w 190"/>
                <a:gd name="T17" fmla="*/ 71 h 107"/>
                <a:gd name="T18" fmla="*/ 36 w 190"/>
                <a:gd name="T19" fmla="*/ 107 h 107"/>
                <a:gd name="T20" fmla="*/ 158 w 190"/>
                <a:gd name="T21" fmla="*/ 107 h 107"/>
                <a:gd name="T22" fmla="*/ 158 w 190"/>
                <a:gd name="T23" fmla="*/ 107 h 107"/>
                <a:gd name="T24" fmla="*/ 190 w 190"/>
                <a:gd name="T25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107">
                  <a:moveTo>
                    <a:pt x="190" y="74"/>
                  </a:moveTo>
                  <a:cubicBezTo>
                    <a:pt x="190" y="59"/>
                    <a:pt x="180" y="46"/>
                    <a:pt x="166" y="43"/>
                  </a:cubicBezTo>
                  <a:cubicBezTo>
                    <a:pt x="165" y="19"/>
                    <a:pt x="146" y="0"/>
                    <a:pt x="122" y="0"/>
                  </a:cubicBezTo>
                  <a:cubicBezTo>
                    <a:pt x="107" y="0"/>
                    <a:pt x="95" y="6"/>
                    <a:pt x="87" y="17"/>
                  </a:cubicBezTo>
                  <a:cubicBezTo>
                    <a:pt x="82" y="11"/>
                    <a:pt x="75" y="7"/>
                    <a:pt x="67" y="7"/>
                  </a:cubicBezTo>
                  <a:cubicBezTo>
                    <a:pt x="54" y="7"/>
                    <a:pt x="42" y="18"/>
                    <a:pt x="42" y="32"/>
                  </a:cubicBezTo>
                  <a:cubicBezTo>
                    <a:pt x="42" y="33"/>
                    <a:pt x="43" y="34"/>
                    <a:pt x="43" y="35"/>
                  </a:cubicBezTo>
                  <a:cubicBezTo>
                    <a:pt x="41" y="35"/>
                    <a:pt x="38" y="35"/>
                    <a:pt x="36" y="35"/>
                  </a:cubicBezTo>
                  <a:cubicBezTo>
                    <a:pt x="16" y="35"/>
                    <a:pt x="0" y="51"/>
                    <a:pt x="0" y="71"/>
                  </a:cubicBezTo>
                  <a:cubicBezTo>
                    <a:pt x="0" y="91"/>
                    <a:pt x="16" y="107"/>
                    <a:pt x="36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76" y="107"/>
                    <a:pt x="190" y="92"/>
                    <a:pt x="19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11632752" y="2722270"/>
              <a:ext cx="291643" cy="317087"/>
            </a:xfrm>
            <a:custGeom>
              <a:avLst/>
              <a:gdLst>
                <a:gd name="T0" fmla="*/ 61 w 91"/>
                <a:gd name="T1" fmla="*/ 27 h 99"/>
                <a:gd name="T2" fmla="*/ 51 w 91"/>
                <a:gd name="T3" fmla="*/ 38 h 99"/>
                <a:gd name="T4" fmla="*/ 46 w 91"/>
                <a:gd name="T5" fmla="*/ 46 h 99"/>
                <a:gd name="T6" fmla="*/ 48 w 91"/>
                <a:gd name="T7" fmla="*/ 29 h 99"/>
                <a:gd name="T8" fmla="*/ 48 w 91"/>
                <a:gd name="T9" fmla="*/ 14 h 99"/>
                <a:gd name="T10" fmla="*/ 23 w 91"/>
                <a:gd name="T11" fmla="*/ 4 h 99"/>
                <a:gd name="T12" fmla="*/ 13 w 91"/>
                <a:gd name="T13" fmla="*/ 29 h 99"/>
                <a:gd name="T14" fmla="*/ 24 w 91"/>
                <a:gd name="T15" fmla="*/ 40 h 99"/>
                <a:gd name="T16" fmla="*/ 38 w 91"/>
                <a:gd name="T17" fmla="*/ 50 h 99"/>
                <a:gd name="T18" fmla="*/ 29 w 91"/>
                <a:gd name="T19" fmla="*/ 48 h 99"/>
                <a:gd name="T20" fmla="*/ 14 w 91"/>
                <a:gd name="T21" fmla="*/ 48 h 99"/>
                <a:gd name="T22" fmla="*/ 4 w 91"/>
                <a:gd name="T23" fmla="*/ 74 h 99"/>
                <a:gd name="T24" fmla="*/ 30 w 91"/>
                <a:gd name="T25" fmla="*/ 84 h 99"/>
                <a:gd name="T26" fmla="*/ 40 w 91"/>
                <a:gd name="T27" fmla="*/ 73 h 99"/>
                <a:gd name="T28" fmla="*/ 45 w 91"/>
                <a:gd name="T29" fmla="*/ 65 h 99"/>
                <a:gd name="T30" fmla="*/ 43 w 91"/>
                <a:gd name="T31" fmla="*/ 96 h 99"/>
                <a:gd name="T32" fmla="*/ 45 w 91"/>
                <a:gd name="T33" fmla="*/ 99 h 99"/>
                <a:gd name="T34" fmla="*/ 61 w 91"/>
                <a:gd name="T35" fmla="*/ 92 h 99"/>
                <a:gd name="T36" fmla="*/ 78 w 91"/>
                <a:gd name="T37" fmla="*/ 84 h 99"/>
                <a:gd name="T38" fmla="*/ 76 w 91"/>
                <a:gd name="T39" fmla="*/ 81 h 99"/>
                <a:gd name="T40" fmla="*/ 53 w 91"/>
                <a:gd name="T41" fmla="*/ 61 h 99"/>
                <a:gd name="T42" fmla="*/ 61 w 91"/>
                <a:gd name="T43" fmla="*/ 63 h 99"/>
                <a:gd name="T44" fmla="*/ 77 w 91"/>
                <a:gd name="T45" fmla="*/ 63 h 99"/>
                <a:gd name="T46" fmla="*/ 87 w 91"/>
                <a:gd name="T47" fmla="*/ 37 h 99"/>
                <a:gd name="T48" fmla="*/ 61 w 91"/>
                <a:gd name="T49" fmla="*/ 2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99">
                  <a:moveTo>
                    <a:pt x="61" y="27"/>
                  </a:moveTo>
                  <a:cubicBezTo>
                    <a:pt x="56" y="29"/>
                    <a:pt x="52" y="33"/>
                    <a:pt x="51" y="38"/>
                  </a:cubicBezTo>
                  <a:cubicBezTo>
                    <a:pt x="50" y="40"/>
                    <a:pt x="48" y="43"/>
                    <a:pt x="46" y="46"/>
                  </a:cubicBezTo>
                  <a:cubicBezTo>
                    <a:pt x="46" y="41"/>
                    <a:pt x="47" y="33"/>
                    <a:pt x="48" y="29"/>
                  </a:cubicBezTo>
                  <a:cubicBezTo>
                    <a:pt x="50" y="25"/>
                    <a:pt x="50" y="19"/>
                    <a:pt x="48" y="14"/>
                  </a:cubicBezTo>
                  <a:cubicBezTo>
                    <a:pt x="44" y="4"/>
                    <a:pt x="32" y="0"/>
                    <a:pt x="23" y="4"/>
                  </a:cubicBezTo>
                  <a:cubicBezTo>
                    <a:pt x="13" y="8"/>
                    <a:pt x="9" y="20"/>
                    <a:pt x="13" y="29"/>
                  </a:cubicBezTo>
                  <a:cubicBezTo>
                    <a:pt x="15" y="35"/>
                    <a:pt x="19" y="38"/>
                    <a:pt x="24" y="40"/>
                  </a:cubicBezTo>
                  <a:cubicBezTo>
                    <a:pt x="28" y="41"/>
                    <a:pt x="34" y="46"/>
                    <a:pt x="38" y="50"/>
                  </a:cubicBezTo>
                  <a:cubicBezTo>
                    <a:pt x="34" y="49"/>
                    <a:pt x="31" y="49"/>
                    <a:pt x="29" y="48"/>
                  </a:cubicBezTo>
                  <a:cubicBezTo>
                    <a:pt x="24" y="46"/>
                    <a:pt x="19" y="46"/>
                    <a:pt x="14" y="48"/>
                  </a:cubicBezTo>
                  <a:cubicBezTo>
                    <a:pt x="4" y="52"/>
                    <a:pt x="0" y="64"/>
                    <a:pt x="4" y="74"/>
                  </a:cubicBezTo>
                  <a:cubicBezTo>
                    <a:pt x="8" y="84"/>
                    <a:pt x="20" y="88"/>
                    <a:pt x="30" y="84"/>
                  </a:cubicBezTo>
                  <a:cubicBezTo>
                    <a:pt x="35" y="82"/>
                    <a:pt x="38" y="77"/>
                    <a:pt x="40" y="73"/>
                  </a:cubicBezTo>
                  <a:cubicBezTo>
                    <a:pt x="41" y="70"/>
                    <a:pt x="42" y="67"/>
                    <a:pt x="45" y="65"/>
                  </a:cubicBezTo>
                  <a:cubicBezTo>
                    <a:pt x="50" y="77"/>
                    <a:pt x="48" y="89"/>
                    <a:pt x="43" y="96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8" y="80"/>
                    <a:pt x="58" y="74"/>
                    <a:pt x="53" y="61"/>
                  </a:cubicBezTo>
                  <a:cubicBezTo>
                    <a:pt x="56" y="61"/>
                    <a:pt x="59" y="62"/>
                    <a:pt x="61" y="63"/>
                  </a:cubicBezTo>
                  <a:cubicBezTo>
                    <a:pt x="66" y="65"/>
                    <a:pt x="72" y="65"/>
                    <a:pt x="77" y="63"/>
                  </a:cubicBezTo>
                  <a:cubicBezTo>
                    <a:pt x="87" y="59"/>
                    <a:pt x="91" y="47"/>
                    <a:pt x="87" y="37"/>
                  </a:cubicBezTo>
                  <a:cubicBezTo>
                    <a:pt x="82" y="27"/>
                    <a:pt x="71" y="23"/>
                    <a:pt x="6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11460507" y="3483672"/>
              <a:ext cx="146800" cy="154628"/>
            </a:xfrm>
            <a:custGeom>
              <a:avLst/>
              <a:gdLst>
                <a:gd name="T0" fmla="*/ 43 w 46"/>
                <a:gd name="T1" fmla="*/ 29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4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9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9"/>
                  </a:moveTo>
                  <a:cubicBezTo>
                    <a:pt x="40" y="24"/>
                    <a:pt x="42" y="19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38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5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7" y="34"/>
                    <a:pt x="13" y="29"/>
                    <a:pt x="13" y="24"/>
                  </a:cubicBezTo>
                  <a:cubicBezTo>
                    <a:pt x="13" y="19"/>
                    <a:pt x="17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11585776" y="3078504"/>
              <a:ext cx="223135" cy="227050"/>
            </a:xfrm>
            <a:custGeom>
              <a:avLst/>
              <a:gdLst>
                <a:gd name="T0" fmla="*/ 53 w 70"/>
                <a:gd name="T1" fmla="*/ 45 h 71"/>
                <a:gd name="T2" fmla="*/ 41 w 70"/>
                <a:gd name="T3" fmla="*/ 32 h 71"/>
                <a:gd name="T4" fmla="*/ 70 w 70"/>
                <a:gd name="T5" fmla="*/ 10 h 71"/>
                <a:gd name="T6" fmla="*/ 62 w 70"/>
                <a:gd name="T7" fmla="*/ 1 h 71"/>
                <a:gd name="T8" fmla="*/ 25 w 70"/>
                <a:gd name="T9" fmla="*/ 16 h 71"/>
                <a:gd name="T10" fmla="*/ 13 w 70"/>
                <a:gd name="T11" fmla="*/ 5 h 71"/>
                <a:gd name="T12" fmla="*/ 2 w 70"/>
                <a:gd name="T13" fmla="*/ 3 h 71"/>
                <a:gd name="T14" fmla="*/ 4 w 70"/>
                <a:gd name="T15" fmla="*/ 13 h 71"/>
                <a:gd name="T16" fmla="*/ 16 w 70"/>
                <a:gd name="T17" fmla="*/ 25 h 71"/>
                <a:gd name="T18" fmla="*/ 1 w 70"/>
                <a:gd name="T19" fmla="*/ 62 h 71"/>
                <a:gd name="T20" fmla="*/ 10 w 70"/>
                <a:gd name="T21" fmla="*/ 71 h 71"/>
                <a:gd name="T22" fmla="*/ 32 w 70"/>
                <a:gd name="T23" fmla="*/ 41 h 71"/>
                <a:gd name="T24" fmla="*/ 44 w 70"/>
                <a:gd name="T25" fmla="*/ 53 h 71"/>
                <a:gd name="T26" fmla="*/ 44 w 70"/>
                <a:gd name="T27" fmla="*/ 71 h 71"/>
                <a:gd name="T28" fmla="*/ 53 w 70"/>
                <a:gd name="T29" fmla="*/ 71 h 71"/>
                <a:gd name="T30" fmla="*/ 57 w 70"/>
                <a:gd name="T31" fmla="*/ 58 h 71"/>
                <a:gd name="T32" fmla="*/ 70 w 70"/>
                <a:gd name="T33" fmla="*/ 53 h 71"/>
                <a:gd name="T34" fmla="*/ 70 w 70"/>
                <a:gd name="T35" fmla="*/ 45 h 71"/>
                <a:gd name="T36" fmla="*/ 53 w 70"/>
                <a:gd name="T37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71">
                  <a:moveTo>
                    <a:pt x="53" y="45"/>
                  </a:moveTo>
                  <a:cubicBezTo>
                    <a:pt x="41" y="32"/>
                    <a:pt x="41" y="32"/>
                    <a:pt x="41" y="32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1"/>
                    <a:pt x="5" y="0"/>
                    <a:pt x="2" y="3"/>
                  </a:cubicBezTo>
                  <a:cubicBezTo>
                    <a:pt x="0" y="5"/>
                    <a:pt x="1" y="10"/>
                    <a:pt x="4" y="13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53" y="45"/>
                    <a:pt x="53" y="45"/>
                    <a:pt x="5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11859802" y="3225304"/>
              <a:ext cx="78293" cy="142884"/>
            </a:xfrm>
            <a:custGeom>
              <a:avLst/>
              <a:gdLst>
                <a:gd name="T0" fmla="*/ 16 w 24"/>
                <a:gd name="T1" fmla="*/ 44 h 45"/>
                <a:gd name="T2" fmla="*/ 16 w 24"/>
                <a:gd name="T3" fmla="*/ 44 h 45"/>
                <a:gd name="T4" fmla="*/ 23 w 24"/>
                <a:gd name="T5" fmla="*/ 34 h 45"/>
                <a:gd name="T6" fmla="*/ 21 w 24"/>
                <a:gd name="T7" fmla="*/ 23 h 45"/>
                <a:gd name="T8" fmla="*/ 11 w 24"/>
                <a:gd name="T9" fmla="*/ 16 h 45"/>
                <a:gd name="T10" fmla="*/ 11 w 24"/>
                <a:gd name="T11" fmla="*/ 16 h 45"/>
                <a:gd name="T12" fmla="*/ 10 w 24"/>
                <a:gd name="T13" fmla="*/ 17 h 45"/>
                <a:gd name="T14" fmla="*/ 11 w 24"/>
                <a:gd name="T15" fmla="*/ 20 h 45"/>
                <a:gd name="T16" fmla="*/ 12 w 24"/>
                <a:gd name="T17" fmla="*/ 20 h 45"/>
                <a:gd name="T18" fmla="*/ 12 w 24"/>
                <a:gd name="T19" fmla="*/ 20 h 45"/>
                <a:gd name="T20" fmla="*/ 17 w 24"/>
                <a:gd name="T21" fmla="*/ 24 h 45"/>
                <a:gd name="T22" fmla="*/ 19 w 24"/>
                <a:gd name="T23" fmla="*/ 35 h 45"/>
                <a:gd name="T24" fmla="*/ 16 w 24"/>
                <a:gd name="T25" fmla="*/ 40 h 45"/>
                <a:gd name="T26" fmla="*/ 16 w 24"/>
                <a:gd name="T27" fmla="*/ 40 h 45"/>
                <a:gd name="T28" fmla="*/ 10 w 24"/>
                <a:gd name="T29" fmla="*/ 36 h 45"/>
                <a:gd name="T30" fmla="*/ 9 w 24"/>
                <a:gd name="T31" fmla="*/ 31 h 45"/>
                <a:gd name="T32" fmla="*/ 5 w 24"/>
                <a:gd name="T33" fmla="*/ 30 h 45"/>
                <a:gd name="T34" fmla="*/ 6 w 24"/>
                <a:gd name="T35" fmla="*/ 37 h 45"/>
                <a:gd name="T36" fmla="*/ 16 w 24"/>
                <a:gd name="T37" fmla="*/ 44 h 45"/>
                <a:gd name="T38" fmla="*/ 13 w 24"/>
                <a:gd name="T39" fmla="*/ 28 h 45"/>
                <a:gd name="T40" fmla="*/ 15 w 24"/>
                <a:gd name="T41" fmla="*/ 28 h 45"/>
                <a:gd name="T42" fmla="*/ 14 w 24"/>
                <a:gd name="T43" fmla="*/ 24 h 45"/>
                <a:gd name="T44" fmla="*/ 13 w 24"/>
                <a:gd name="T45" fmla="*/ 24 h 45"/>
                <a:gd name="T46" fmla="*/ 12 w 24"/>
                <a:gd name="T47" fmla="*/ 24 h 45"/>
                <a:gd name="T48" fmla="*/ 7 w 24"/>
                <a:gd name="T49" fmla="*/ 21 h 45"/>
                <a:gd name="T50" fmla="*/ 5 w 24"/>
                <a:gd name="T51" fmla="*/ 10 h 45"/>
                <a:gd name="T52" fmla="*/ 9 w 24"/>
                <a:gd name="T53" fmla="*/ 4 h 45"/>
                <a:gd name="T54" fmla="*/ 9 w 24"/>
                <a:gd name="T55" fmla="*/ 4 h 45"/>
                <a:gd name="T56" fmla="*/ 14 w 24"/>
                <a:gd name="T57" fmla="*/ 8 h 45"/>
                <a:gd name="T58" fmla="*/ 15 w 24"/>
                <a:gd name="T59" fmla="*/ 13 h 45"/>
                <a:gd name="T60" fmla="*/ 20 w 24"/>
                <a:gd name="T61" fmla="*/ 15 h 45"/>
                <a:gd name="T62" fmla="*/ 18 w 24"/>
                <a:gd name="T63" fmla="*/ 7 h 45"/>
                <a:gd name="T64" fmla="*/ 8 w 24"/>
                <a:gd name="T65" fmla="*/ 0 h 45"/>
                <a:gd name="T66" fmla="*/ 8 w 24"/>
                <a:gd name="T67" fmla="*/ 1 h 45"/>
                <a:gd name="T68" fmla="*/ 1 w 24"/>
                <a:gd name="T69" fmla="*/ 11 h 45"/>
                <a:gd name="T70" fmla="*/ 3 w 24"/>
                <a:gd name="T71" fmla="*/ 21 h 45"/>
                <a:gd name="T72" fmla="*/ 13 w 24"/>
                <a:gd name="T73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45">
                  <a:moveTo>
                    <a:pt x="16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21" y="43"/>
                    <a:pt x="24" y="38"/>
                    <a:pt x="23" y="3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18"/>
                    <a:pt x="16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0" y="16"/>
                    <a:pt x="10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20"/>
                    <a:pt x="17" y="21"/>
                    <a:pt x="17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7"/>
                    <a:pt x="18" y="39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3" y="41"/>
                    <a:pt x="11" y="39"/>
                    <a:pt x="10" y="36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8" y="31"/>
                    <a:pt x="6" y="30"/>
                    <a:pt x="5" y="30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42"/>
                    <a:pt x="12" y="45"/>
                    <a:pt x="16" y="44"/>
                  </a:cubicBezTo>
                  <a:close/>
                  <a:moveTo>
                    <a:pt x="13" y="28"/>
                  </a:moveTo>
                  <a:cubicBezTo>
                    <a:pt x="14" y="28"/>
                    <a:pt x="14" y="28"/>
                    <a:pt x="15" y="28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0" y="25"/>
                    <a:pt x="8" y="23"/>
                    <a:pt x="7" y="2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7"/>
                    <a:pt x="6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4" y="6"/>
                    <a:pt x="14" y="8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3"/>
                    <a:pt x="18" y="14"/>
                    <a:pt x="20" y="1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3"/>
                    <a:pt x="13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" y="1"/>
                    <a:pt x="0" y="6"/>
                    <a:pt x="1" y="1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6"/>
                    <a:pt x="9" y="29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11253030" y="3186158"/>
              <a:ext cx="293599" cy="295556"/>
            </a:xfrm>
            <a:custGeom>
              <a:avLst/>
              <a:gdLst>
                <a:gd name="T0" fmla="*/ 29 w 92"/>
                <a:gd name="T1" fmla="*/ 18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8 h 92"/>
                <a:gd name="T8" fmla="*/ 92 w 92"/>
                <a:gd name="T9" fmla="*/ 67 h 92"/>
                <a:gd name="T10" fmla="*/ 72 w 92"/>
                <a:gd name="T11" fmla="*/ 81 h 92"/>
                <a:gd name="T12" fmla="*/ 52 w 92"/>
                <a:gd name="T13" fmla="*/ 67 h 92"/>
                <a:gd name="T14" fmla="*/ 72 w 92"/>
                <a:gd name="T15" fmla="*/ 52 h 92"/>
                <a:gd name="T16" fmla="*/ 80 w 92"/>
                <a:gd name="T17" fmla="*/ 54 h 92"/>
                <a:gd name="T18" fmla="*/ 80 w 92"/>
                <a:gd name="T19" fmla="*/ 24 h 92"/>
                <a:gd name="T20" fmla="*/ 40 w 92"/>
                <a:gd name="T21" fmla="*/ 35 h 92"/>
                <a:gd name="T22" fmla="*/ 40 w 92"/>
                <a:gd name="T23" fmla="*/ 78 h 92"/>
                <a:gd name="T24" fmla="*/ 20 w 92"/>
                <a:gd name="T25" fmla="*/ 92 h 92"/>
                <a:gd name="T26" fmla="*/ 0 w 92"/>
                <a:gd name="T27" fmla="*/ 78 h 92"/>
                <a:gd name="T28" fmla="*/ 20 w 92"/>
                <a:gd name="T29" fmla="*/ 64 h 92"/>
                <a:gd name="T30" fmla="*/ 29 w 92"/>
                <a:gd name="T31" fmla="*/ 65 h 92"/>
                <a:gd name="T32" fmla="*/ 29 w 92"/>
                <a:gd name="T33" fmla="*/ 35 h 92"/>
                <a:gd name="T34" fmla="*/ 29 w 92"/>
                <a:gd name="T35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8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74"/>
                    <a:pt x="83" y="81"/>
                    <a:pt x="72" y="81"/>
                  </a:cubicBezTo>
                  <a:cubicBezTo>
                    <a:pt x="61" y="81"/>
                    <a:pt x="52" y="74"/>
                    <a:pt x="52" y="67"/>
                  </a:cubicBezTo>
                  <a:cubicBezTo>
                    <a:pt x="52" y="59"/>
                    <a:pt x="61" y="52"/>
                    <a:pt x="72" y="52"/>
                  </a:cubicBezTo>
                  <a:cubicBezTo>
                    <a:pt x="75" y="52"/>
                    <a:pt x="78" y="53"/>
                    <a:pt x="80" y="5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86"/>
                    <a:pt x="31" y="92"/>
                    <a:pt x="20" y="92"/>
                  </a:cubicBezTo>
                  <a:cubicBezTo>
                    <a:pt x="9" y="92"/>
                    <a:pt x="0" y="86"/>
                    <a:pt x="0" y="78"/>
                  </a:cubicBezTo>
                  <a:cubicBezTo>
                    <a:pt x="0" y="70"/>
                    <a:pt x="9" y="64"/>
                    <a:pt x="20" y="64"/>
                  </a:cubicBezTo>
                  <a:cubicBezTo>
                    <a:pt x="23" y="64"/>
                    <a:pt x="26" y="64"/>
                    <a:pt x="29" y="65"/>
                  </a:cubicBezTo>
                  <a:cubicBezTo>
                    <a:pt x="29" y="35"/>
                    <a:pt x="29" y="35"/>
                    <a:pt x="29" y="35"/>
                  </a:cubicBezTo>
                  <a:lnTo>
                    <a:pt x="2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11489868" y="2540239"/>
              <a:ext cx="207477" cy="291641"/>
            </a:xfrm>
            <a:custGeom>
              <a:avLst/>
              <a:gdLst>
                <a:gd name="T0" fmla="*/ 38 w 65"/>
                <a:gd name="T1" fmla="*/ 46 h 91"/>
                <a:gd name="T2" fmla="*/ 46 w 65"/>
                <a:gd name="T3" fmla="*/ 26 h 91"/>
                <a:gd name="T4" fmla="*/ 52 w 65"/>
                <a:gd name="T5" fmla="*/ 33 h 91"/>
                <a:gd name="T6" fmla="*/ 47 w 65"/>
                <a:gd name="T7" fmla="*/ 46 h 91"/>
                <a:gd name="T8" fmla="*/ 52 w 65"/>
                <a:gd name="T9" fmla="*/ 59 h 91"/>
                <a:gd name="T10" fmla="*/ 45 w 65"/>
                <a:gd name="T11" fmla="*/ 65 h 91"/>
                <a:gd name="T12" fmla="*/ 38 w 65"/>
                <a:gd name="T13" fmla="*/ 46 h 91"/>
                <a:gd name="T14" fmla="*/ 32 w 65"/>
                <a:gd name="T15" fmla="*/ 78 h 91"/>
                <a:gd name="T16" fmla="*/ 19 w 65"/>
                <a:gd name="T17" fmla="*/ 46 h 91"/>
                <a:gd name="T18" fmla="*/ 33 w 65"/>
                <a:gd name="T19" fmla="*/ 13 h 91"/>
                <a:gd name="T20" fmla="*/ 39 w 65"/>
                <a:gd name="T21" fmla="*/ 20 h 91"/>
                <a:gd name="T22" fmla="*/ 39 w 65"/>
                <a:gd name="T23" fmla="*/ 20 h 91"/>
                <a:gd name="T24" fmla="*/ 28 w 65"/>
                <a:gd name="T25" fmla="*/ 46 h 91"/>
                <a:gd name="T26" fmla="*/ 39 w 65"/>
                <a:gd name="T27" fmla="*/ 72 h 91"/>
                <a:gd name="T28" fmla="*/ 32 w 65"/>
                <a:gd name="T29" fmla="*/ 78 h 91"/>
                <a:gd name="T30" fmla="*/ 6 w 65"/>
                <a:gd name="T31" fmla="*/ 20 h 91"/>
                <a:gd name="T32" fmla="*/ 20 w 65"/>
                <a:gd name="T33" fmla="*/ 0 h 91"/>
                <a:gd name="T34" fmla="*/ 20 w 65"/>
                <a:gd name="T35" fmla="*/ 0 h 91"/>
                <a:gd name="T36" fmla="*/ 27 w 65"/>
                <a:gd name="T37" fmla="*/ 6 h 91"/>
                <a:gd name="T38" fmla="*/ 10 w 65"/>
                <a:gd name="T39" fmla="*/ 45 h 91"/>
                <a:gd name="T40" fmla="*/ 26 w 65"/>
                <a:gd name="T41" fmla="*/ 85 h 91"/>
                <a:gd name="T42" fmla="*/ 19 w 65"/>
                <a:gd name="T43" fmla="*/ 91 h 91"/>
                <a:gd name="T44" fmla="*/ 5 w 65"/>
                <a:gd name="T45" fmla="*/ 70 h 91"/>
                <a:gd name="T46" fmla="*/ 1 w 65"/>
                <a:gd name="T47" fmla="*/ 45 h 91"/>
                <a:gd name="T48" fmla="*/ 6 w 65"/>
                <a:gd name="T49" fmla="*/ 20 h 91"/>
                <a:gd name="T50" fmla="*/ 61 w 65"/>
                <a:gd name="T51" fmla="*/ 51 h 91"/>
                <a:gd name="T52" fmla="*/ 65 w 65"/>
                <a:gd name="T53" fmla="*/ 46 h 91"/>
                <a:gd name="T54" fmla="*/ 61 w 65"/>
                <a:gd name="T55" fmla="*/ 41 h 91"/>
                <a:gd name="T56" fmla="*/ 56 w 65"/>
                <a:gd name="T57" fmla="*/ 46 h 91"/>
                <a:gd name="T58" fmla="*/ 61 w 65"/>
                <a:gd name="T59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" h="91">
                  <a:moveTo>
                    <a:pt x="38" y="46"/>
                  </a:moveTo>
                  <a:cubicBezTo>
                    <a:pt x="38" y="38"/>
                    <a:pt x="41" y="31"/>
                    <a:pt x="46" y="26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9" y="36"/>
                    <a:pt x="47" y="41"/>
                    <a:pt x="47" y="46"/>
                  </a:cubicBezTo>
                  <a:cubicBezTo>
                    <a:pt x="47" y="51"/>
                    <a:pt x="49" y="56"/>
                    <a:pt x="52" y="59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0" y="60"/>
                    <a:pt x="37" y="53"/>
                    <a:pt x="38" y="46"/>
                  </a:cubicBezTo>
                  <a:close/>
                  <a:moveTo>
                    <a:pt x="32" y="78"/>
                  </a:moveTo>
                  <a:cubicBezTo>
                    <a:pt x="24" y="69"/>
                    <a:pt x="19" y="58"/>
                    <a:pt x="19" y="46"/>
                  </a:cubicBezTo>
                  <a:cubicBezTo>
                    <a:pt x="19" y="33"/>
                    <a:pt x="24" y="22"/>
                    <a:pt x="33" y="13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2" y="27"/>
                    <a:pt x="28" y="36"/>
                    <a:pt x="28" y="46"/>
                  </a:cubicBezTo>
                  <a:cubicBezTo>
                    <a:pt x="28" y="55"/>
                    <a:pt x="32" y="65"/>
                    <a:pt x="39" y="72"/>
                  </a:cubicBezTo>
                  <a:lnTo>
                    <a:pt x="32" y="78"/>
                  </a:lnTo>
                  <a:close/>
                  <a:moveTo>
                    <a:pt x="6" y="20"/>
                  </a:moveTo>
                  <a:cubicBezTo>
                    <a:pt x="9" y="13"/>
                    <a:pt x="14" y="6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6" y="17"/>
                    <a:pt x="10" y="31"/>
                    <a:pt x="10" y="45"/>
                  </a:cubicBezTo>
                  <a:cubicBezTo>
                    <a:pt x="10" y="60"/>
                    <a:pt x="15" y="74"/>
                    <a:pt x="26" y="85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3" y="85"/>
                    <a:pt x="9" y="78"/>
                    <a:pt x="5" y="70"/>
                  </a:cubicBezTo>
                  <a:cubicBezTo>
                    <a:pt x="2" y="62"/>
                    <a:pt x="0" y="54"/>
                    <a:pt x="1" y="45"/>
                  </a:cubicBezTo>
                  <a:cubicBezTo>
                    <a:pt x="1" y="37"/>
                    <a:pt x="3" y="28"/>
                    <a:pt x="6" y="20"/>
                  </a:cubicBezTo>
                  <a:close/>
                  <a:moveTo>
                    <a:pt x="61" y="51"/>
                  </a:moveTo>
                  <a:cubicBezTo>
                    <a:pt x="63" y="51"/>
                    <a:pt x="65" y="49"/>
                    <a:pt x="65" y="46"/>
                  </a:cubicBezTo>
                  <a:cubicBezTo>
                    <a:pt x="65" y="44"/>
                    <a:pt x="63" y="41"/>
                    <a:pt x="61" y="41"/>
                  </a:cubicBezTo>
                  <a:cubicBezTo>
                    <a:pt x="58" y="41"/>
                    <a:pt x="56" y="43"/>
                    <a:pt x="56" y="46"/>
                  </a:cubicBezTo>
                  <a:cubicBezTo>
                    <a:pt x="56" y="49"/>
                    <a:pt x="58" y="51"/>
                    <a:pt x="61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1413531" y="2853412"/>
              <a:ext cx="201605" cy="201604"/>
            </a:xfrm>
            <a:custGeom>
              <a:avLst/>
              <a:gdLst>
                <a:gd name="T0" fmla="*/ 63 w 103"/>
                <a:gd name="T1" fmla="*/ 27 h 103"/>
                <a:gd name="T2" fmla="*/ 65 w 103"/>
                <a:gd name="T3" fmla="*/ 2 h 103"/>
                <a:gd name="T4" fmla="*/ 19 w 103"/>
                <a:gd name="T5" fmla="*/ 0 h 103"/>
                <a:gd name="T6" fmla="*/ 1 w 103"/>
                <a:gd name="T7" fmla="*/ 20 h 103"/>
                <a:gd name="T8" fmla="*/ 0 w 103"/>
                <a:gd name="T9" fmla="*/ 77 h 103"/>
                <a:gd name="T10" fmla="*/ 39 w 103"/>
                <a:gd name="T11" fmla="*/ 77 h 103"/>
                <a:gd name="T12" fmla="*/ 37 w 103"/>
                <a:gd name="T13" fmla="*/ 102 h 103"/>
                <a:gd name="T14" fmla="*/ 101 w 103"/>
                <a:gd name="T15" fmla="*/ 103 h 103"/>
                <a:gd name="T16" fmla="*/ 103 w 103"/>
                <a:gd name="T17" fmla="*/ 27 h 103"/>
                <a:gd name="T18" fmla="*/ 63 w 103"/>
                <a:gd name="T19" fmla="*/ 27 h 103"/>
                <a:gd name="T20" fmla="*/ 19 w 103"/>
                <a:gd name="T21" fmla="*/ 10 h 103"/>
                <a:gd name="T22" fmla="*/ 19 w 103"/>
                <a:gd name="T23" fmla="*/ 20 h 103"/>
                <a:gd name="T24" fmla="*/ 9 w 103"/>
                <a:gd name="T25" fmla="*/ 20 h 103"/>
                <a:gd name="T26" fmla="*/ 19 w 103"/>
                <a:gd name="T27" fmla="*/ 10 h 103"/>
                <a:gd name="T28" fmla="*/ 6 w 103"/>
                <a:gd name="T29" fmla="*/ 71 h 103"/>
                <a:gd name="T30" fmla="*/ 6 w 103"/>
                <a:gd name="T31" fmla="*/ 27 h 103"/>
                <a:gd name="T32" fmla="*/ 26 w 103"/>
                <a:gd name="T33" fmla="*/ 27 h 103"/>
                <a:gd name="T34" fmla="*/ 26 w 103"/>
                <a:gd name="T35" fmla="*/ 7 h 103"/>
                <a:gd name="T36" fmla="*/ 58 w 103"/>
                <a:gd name="T37" fmla="*/ 7 h 103"/>
                <a:gd name="T38" fmla="*/ 58 w 103"/>
                <a:gd name="T39" fmla="*/ 27 h 103"/>
                <a:gd name="T40" fmla="*/ 39 w 103"/>
                <a:gd name="T41" fmla="*/ 46 h 103"/>
                <a:gd name="T42" fmla="*/ 39 w 103"/>
                <a:gd name="T43" fmla="*/ 71 h 103"/>
                <a:gd name="T44" fmla="*/ 6 w 103"/>
                <a:gd name="T45" fmla="*/ 71 h 103"/>
                <a:gd name="T46" fmla="*/ 57 w 103"/>
                <a:gd name="T47" fmla="*/ 36 h 103"/>
                <a:gd name="T48" fmla="*/ 57 w 103"/>
                <a:gd name="T49" fmla="*/ 46 h 103"/>
                <a:gd name="T50" fmla="*/ 47 w 103"/>
                <a:gd name="T51" fmla="*/ 46 h 103"/>
                <a:gd name="T52" fmla="*/ 57 w 103"/>
                <a:gd name="T53" fmla="*/ 36 h 103"/>
                <a:gd name="T54" fmla="*/ 94 w 103"/>
                <a:gd name="T55" fmla="*/ 97 h 103"/>
                <a:gd name="T56" fmla="*/ 44 w 103"/>
                <a:gd name="T57" fmla="*/ 97 h 103"/>
                <a:gd name="T58" fmla="*/ 45 w 103"/>
                <a:gd name="T59" fmla="*/ 51 h 103"/>
                <a:gd name="T60" fmla="*/ 63 w 103"/>
                <a:gd name="T61" fmla="*/ 53 h 103"/>
                <a:gd name="T62" fmla="*/ 63 w 103"/>
                <a:gd name="T63" fmla="*/ 33 h 103"/>
                <a:gd name="T64" fmla="*/ 96 w 103"/>
                <a:gd name="T65" fmla="*/ 33 h 103"/>
                <a:gd name="T66" fmla="*/ 94 w 103"/>
                <a:gd name="T67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3" h="103">
                  <a:moveTo>
                    <a:pt x="63" y="27"/>
                  </a:moveTo>
                  <a:lnTo>
                    <a:pt x="65" y="2"/>
                  </a:lnTo>
                  <a:lnTo>
                    <a:pt x="19" y="0"/>
                  </a:lnTo>
                  <a:lnTo>
                    <a:pt x="1" y="20"/>
                  </a:lnTo>
                  <a:lnTo>
                    <a:pt x="0" y="77"/>
                  </a:lnTo>
                  <a:lnTo>
                    <a:pt x="39" y="77"/>
                  </a:lnTo>
                  <a:lnTo>
                    <a:pt x="37" y="102"/>
                  </a:lnTo>
                  <a:lnTo>
                    <a:pt x="101" y="103"/>
                  </a:lnTo>
                  <a:lnTo>
                    <a:pt x="103" y="27"/>
                  </a:lnTo>
                  <a:lnTo>
                    <a:pt x="63" y="27"/>
                  </a:lnTo>
                  <a:close/>
                  <a:moveTo>
                    <a:pt x="19" y="10"/>
                  </a:moveTo>
                  <a:lnTo>
                    <a:pt x="19" y="20"/>
                  </a:lnTo>
                  <a:lnTo>
                    <a:pt x="9" y="20"/>
                  </a:lnTo>
                  <a:lnTo>
                    <a:pt x="19" y="10"/>
                  </a:lnTo>
                  <a:close/>
                  <a:moveTo>
                    <a:pt x="6" y="71"/>
                  </a:moveTo>
                  <a:lnTo>
                    <a:pt x="6" y="27"/>
                  </a:lnTo>
                  <a:lnTo>
                    <a:pt x="26" y="27"/>
                  </a:lnTo>
                  <a:lnTo>
                    <a:pt x="26" y="7"/>
                  </a:lnTo>
                  <a:lnTo>
                    <a:pt x="58" y="7"/>
                  </a:lnTo>
                  <a:lnTo>
                    <a:pt x="58" y="27"/>
                  </a:lnTo>
                  <a:lnTo>
                    <a:pt x="39" y="46"/>
                  </a:lnTo>
                  <a:lnTo>
                    <a:pt x="39" y="71"/>
                  </a:lnTo>
                  <a:lnTo>
                    <a:pt x="6" y="71"/>
                  </a:lnTo>
                  <a:close/>
                  <a:moveTo>
                    <a:pt x="57" y="36"/>
                  </a:moveTo>
                  <a:lnTo>
                    <a:pt x="57" y="46"/>
                  </a:lnTo>
                  <a:lnTo>
                    <a:pt x="47" y="46"/>
                  </a:lnTo>
                  <a:lnTo>
                    <a:pt x="57" y="36"/>
                  </a:lnTo>
                  <a:close/>
                  <a:moveTo>
                    <a:pt x="94" y="97"/>
                  </a:moveTo>
                  <a:lnTo>
                    <a:pt x="44" y="97"/>
                  </a:lnTo>
                  <a:lnTo>
                    <a:pt x="45" y="51"/>
                  </a:lnTo>
                  <a:lnTo>
                    <a:pt x="63" y="53"/>
                  </a:lnTo>
                  <a:lnTo>
                    <a:pt x="63" y="33"/>
                  </a:lnTo>
                  <a:lnTo>
                    <a:pt x="96" y="33"/>
                  </a:lnTo>
                  <a:lnTo>
                    <a:pt x="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1"/>
            <p:cNvSpPr>
              <a:spLocks noEditPoints="1"/>
            </p:cNvSpPr>
            <p:nvPr/>
          </p:nvSpPr>
          <p:spPr bwMode="auto">
            <a:xfrm>
              <a:off x="11153207" y="4299877"/>
              <a:ext cx="326874" cy="277941"/>
            </a:xfrm>
            <a:custGeom>
              <a:avLst/>
              <a:gdLst>
                <a:gd name="T0" fmla="*/ 76 w 102"/>
                <a:gd name="T1" fmla="*/ 1 h 87"/>
                <a:gd name="T2" fmla="*/ 7 w 102"/>
                <a:gd name="T3" fmla="*/ 22 h 87"/>
                <a:gd name="T4" fmla="*/ 1 w 102"/>
                <a:gd name="T5" fmla="*/ 32 h 87"/>
                <a:gd name="T6" fmla="*/ 15 w 102"/>
                <a:gd name="T7" fmla="*/ 80 h 87"/>
                <a:gd name="T8" fmla="*/ 26 w 102"/>
                <a:gd name="T9" fmla="*/ 86 h 87"/>
                <a:gd name="T10" fmla="*/ 95 w 102"/>
                <a:gd name="T11" fmla="*/ 65 h 87"/>
                <a:gd name="T12" fmla="*/ 101 w 102"/>
                <a:gd name="T13" fmla="*/ 55 h 87"/>
                <a:gd name="T14" fmla="*/ 87 w 102"/>
                <a:gd name="T15" fmla="*/ 7 h 87"/>
                <a:gd name="T16" fmla="*/ 76 w 102"/>
                <a:gd name="T17" fmla="*/ 1 h 87"/>
                <a:gd name="T18" fmla="*/ 8 w 102"/>
                <a:gd name="T19" fmla="*/ 27 h 87"/>
                <a:gd name="T20" fmla="*/ 78 w 102"/>
                <a:gd name="T21" fmla="*/ 7 h 87"/>
                <a:gd name="T22" fmla="*/ 81 w 102"/>
                <a:gd name="T23" fmla="*/ 8 h 87"/>
                <a:gd name="T24" fmla="*/ 84 w 102"/>
                <a:gd name="T25" fmla="*/ 17 h 87"/>
                <a:gd name="T26" fmla="*/ 9 w 102"/>
                <a:gd name="T27" fmla="*/ 38 h 87"/>
                <a:gd name="T28" fmla="*/ 7 w 102"/>
                <a:gd name="T29" fmla="*/ 30 h 87"/>
                <a:gd name="T30" fmla="*/ 8 w 102"/>
                <a:gd name="T31" fmla="*/ 27 h 87"/>
                <a:gd name="T32" fmla="*/ 94 w 102"/>
                <a:gd name="T33" fmla="*/ 60 h 87"/>
                <a:gd name="T34" fmla="*/ 24 w 102"/>
                <a:gd name="T35" fmla="*/ 80 h 87"/>
                <a:gd name="T36" fmla="*/ 21 w 102"/>
                <a:gd name="T37" fmla="*/ 78 h 87"/>
                <a:gd name="T38" fmla="*/ 14 w 102"/>
                <a:gd name="T39" fmla="*/ 54 h 87"/>
                <a:gd name="T40" fmla="*/ 88 w 102"/>
                <a:gd name="T41" fmla="*/ 33 h 87"/>
                <a:gd name="T42" fmla="*/ 95 w 102"/>
                <a:gd name="T43" fmla="*/ 57 h 87"/>
                <a:gd name="T44" fmla="*/ 94 w 102"/>
                <a:gd name="T45" fmla="*/ 60 h 87"/>
                <a:gd name="T46" fmla="*/ 22 w 102"/>
                <a:gd name="T47" fmla="*/ 64 h 87"/>
                <a:gd name="T48" fmla="*/ 27 w 102"/>
                <a:gd name="T49" fmla="*/ 62 h 87"/>
                <a:gd name="T50" fmla="*/ 31 w 102"/>
                <a:gd name="T51" fmla="*/ 73 h 87"/>
                <a:gd name="T52" fmla="*/ 25 w 102"/>
                <a:gd name="T53" fmla="*/ 74 h 87"/>
                <a:gd name="T54" fmla="*/ 22 w 102"/>
                <a:gd name="T55" fmla="*/ 64 h 87"/>
                <a:gd name="T56" fmla="*/ 33 w 102"/>
                <a:gd name="T57" fmla="*/ 60 h 87"/>
                <a:gd name="T58" fmla="*/ 38 w 102"/>
                <a:gd name="T59" fmla="*/ 59 h 87"/>
                <a:gd name="T60" fmla="*/ 41 w 102"/>
                <a:gd name="T61" fmla="*/ 70 h 87"/>
                <a:gd name="T62" fmla="*/ 36 w 102"/>
                <a:gd name="T63" fmla="*/ 71 h 87"/>
                <a:gd name="T64" fmla="*/ 33 w 102"/>
                <a:gd name="T65" fmla="*/ 60 h 87"/>
                <a:gd name="T66" fmla="*/ 43 w 102"/>
                <a:gd name="T67" fmla="*/ 57 h 87"/>
                <a:gd name="T68" fmla="*/ 49 w 102"/>
                <a:gd name="T69" fmla="*/ 56 h 87"/>
                <a:gd name="T70" fmla="*/ 52 w 102"/>
                <a:gd name="T71" fmla="*/ 66 h 87"/>
                <a:gd name="T72" fmla="*/ 47 w 102"/>
                <a:gd name="T73" fmla="*/ 68 h 87"/>
                <a:gd name="T74" fmla="*/ 43 w 102"/>
                <a:gd name="T75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87">
                  <a:moveTo>
                    <a:pt x="76" y="1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2" y="23"/>
                    <a:pt x="0" y="28"/>
                    <a:pt x="1" y="32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7" y="84"/>
                    <a:pt x="21" y="87"/>
                    <a:pt x="26" y="86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100" y="64"/>
                    <a:pt x="102" y="59"/>
                    <a:pt x="101" y="55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5" y="3"/>
                    <a:pt x="81" y="0"/>
                    <a:pt x="76" y="1"/>
                  </a:cubicBezTo>
                  <a:close/>
                  <a:moveTo>
                    <a:pt x="8" y="27"/>
                  </a:moveTo>
                  <a:cubicBezTo>
                    <a:pt x="78" y="7"/>
                    <a:pt x="78" y="7"/>
                    <a:pt x="78" y="7"/>
                  </a:cubicBezTo>
                  <a:cubicBezTo>
                    <a:pt x="79" y="6"/>
                    <a:pt x="81" y="7"/>
                    <a:pt x="81" y="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29"/>
                    <a:pt x="7" y="27"/>
                    <a:pt x="8" y="27"/>
                  </a:cubicBezTo>
                  <a:close/>
                  <a:moveTo>
                    <a:pt x="94" y="6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81"/>
                    <a:pt x="21" y="80"/>
                    <a:pt x="21" y="78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8"/>
                    <a:pt x="95" y="60"/>
                    <a:pt x="94" y="60"/>
                  </a:cubicBezTo>
                  <a:close/>
                  <a:moveTo>
                    <a:pt x="22" y="64"/>
                  </a:moveTo>
                  <a:cubicBezTo>
                    <a:pt x="27" y="62"/>
                    <a:pt x="27" y="62"/>
                    <a:pt x="27" y="62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25" y="74"/>
                    <a:pt x="25" y="74"/>
                    <a:pt x="25" y="74"/>
                  </a:cubicBezTo>
                  <a:lnTo>
                    <a:pt x="22" y="64"/>
                  </a:lnTo>
                  <a:close/>
                  <a:moveTo>
                    <a:pt x="33" y="60"/>
                  </a:moveTo>
                  <a:cubicBezTo>
                    <a:pt x="38" y="59"/>
                    <a:pt x="38" y="59"/>
                    <a:pt x="38" y="59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36" y="71"/>
                    <a:pt x="36" y="71"/>
                    <a:pt x="36" y="71"/>
                  </a:cubicBezTo>
                  <a:lnTo>
                    <a:pt x="33" y="60"/>
                  </a:lnTo>
                  <a:close/>
                  <a:moveTo>
                    <a:pt x="43" y="57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7" y="68"/>
                    <a:pt x="47" y="68"/>
                    <a:pt x="47" y="68"/>
                  </a:cubicBezTo>
                  <a:lnTo>
                    <a:pt x="4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11274562" y="2275999"/>
              <a:ext cx="295557" cy="305343"/>
            </a:xfrm>
            <a:custGeom>
              <a:avLst/>
              <a:gdLst>
                <a:gd name="T0" fmla="*/ 65 w 92"/>
                <a:gd name="T1" fmla="*/ 96 h 96"/>
                <a:gd name="T2" fmla="*/ 36 w 92"/>
                <a:gd name="T3" fmla="*/ 49 h 96"/>
                <a:gd name="T4" fmla="*/ 36 w 92"/>
                <a:gd name="T5" fmla="*/ 72 h 96"/>
                <a:gd name="T6" fmla="*/ 0 w 92"/>
                <a:gd name="T7" fmla="*/ 36 h 96"/>
                <a:gd name="T8" fmla="*/ 36 w 92"/>
                <a:gd name="T9" fmla="*/ 0 h 96"/>
                <a:gd name="T10" fmla="*/ 36 w 92"/>
                <a:gd name="T11" fmla="*/ 24 h 96"/>
                <a:gd name="T12" fmla="*/ 65 w 92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6">
                  <a:moveTo>
                    <a:pt x="65" y="96"/>
                  </a:moveTo>
                  <a:cubicBezTo>
                    <a:pt x="76" y="77"/>
                    <a:pt x="78" y="48"/>
                    <a:pt x="36" y="49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86" y="22"/>
                    <a:pt x="92" y="68"/>
                    <a:pt x="65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11188439" y="2508922"/>
              <a:ext cx="275984" cy="195733"/>
            </a:xfrm>
            <a:custGeom>
              <a:avLst/>
              <a:gdLst>
                <a:gd name="T0" fmla="*/ 70 w 86"/>
                <a:gd name="T1" fmla="*/ 58 h 61"/>
                <a:gd name="T2" fmla="*/ 75 w 86"/>
                <a:gd name="T3" fmla="*/ 49 h 61"/>
                <a:gd name="T4" fmla="*/ 80 w 86"/>
                <a:gd name="T5" fmla="*/ 41 h 61"/>
                <a:gd name="T6" fmla="*/ 85 w 86"/>
                <a:gd name="T7" fmla="*/ 32 h 61"/>
                <a:gd name="T8" fmla="*/ 83 w 86"/>
                <a:gd name="T9" fmla="*/ 25 h 61"/>
                <a:gd name="T10" fmla="*/ 65 w 86"/>
                <a:gd name="T11" fmla="*/ 9 h 61"/>
                <a:gd name="T12" fmla="*/ 58 w 86"/>
                <a:gd name="T13" fmla="*/ 9 h 61"/>
                <a:gd name="T14" fmla="*/ 50 w 86"/>
                <a:gd name="T15" fmla="*/ 17 h 61"/>
                <a:gd name="T16" fmla="*/ 49 w 86"/>
                <a:gd name="T17" fmla="*/ 18 h 61"/>
                <a:gd name="T18" fmla="*/ 17 w 86"/>
                <a:gd name="T19" fmla="*/ 0 h 61"/>
                <a:gd name="T20" fmla="*/ 0 w 86"/>
                <a:gd name="T21" fmla="*/ 3 h 61"/>
                <a:gd name="T22" fmla="*/ 4 w 86"/>
                <a:gd name="T23" fmla="*/ 16 h 61"/>
                <a:gd name="T24" fmla="*/ 9 w 86"/>
                <a:gd name="T25" fmla="*/ 15 h 61"/>
                <a:gd name="T26" fmla="*/ 11 w 86"/>
                <a:gd name="T27" fmla="*/ 24 h 61"/>
                <a:gd name="T28" fmla="*/ 20 w 86"/>
                <a:gd name="T29" fmla="*/ 21 h 61"/>
                <a:gd name="T30" fmla="*/ 23 w 86"/>
                <a:gd name="T31" fmla="*/ 30 h 61"/>
                <a:gd name="T32" fmla="*/ 32 w 86"/>
                <a:gd name="T33" fmla="*/ 27 h 61"/>
                <a:gd name="T34" fmla="*/ 35 w 86"/>
                <a:gd name="T35" fmla="*/ 36 h 61"/>
                <a:gd name="T36" fmla="*/ 39 w 86"/>
                <a:gd name="T37" fmla="*/ 35 h 61"/>
                <a:gd name="T38" fmla="*/ 39 w 86"/>
                <a:gd name="T39" fmla="*/ 36 h 61"/>
                <a:gd name="T40" fmla="*/ 37 w 86"/>
                <a:gd name="T41" fmla="*/ 47 h 61"/>
                <a:gd name="T42" fmla="*/ 41 w 86"/>
                <a:gd name="T43" fmla="*/ 53 h 61"/>
                <a:gd name="T44" fmla="*/ 64 w 86"/>
                <a:gd name="T45" fmla="*/ 61 h 61"/>
                <a:gd name="T46" fmla="*/ 70 w 86"/>
                <a:gd name="T47" fmla="*/ 58 h 61"/>
                <a:gd name="T48" fmla="*/ 15 w 86"/>
                <a:gd name="T49" fmla="*/ 10 h 61"/>
                <a:gd name="T50" fmla="*/ 18 w 86"/>
                <a:gd name="T51" fmla="*/ 6 h 61"/>
                <a:gd name="T52" fmla="*/ 46 w 86"/>
                <a:gd name="T53" fmla="*/ 21 h 61"/>
                <a:gd name="T54" fmla="*/ 43 w 86"/>
                <a:gd name="T55" fmla="*/ 25 h 61"/>
                <a:gd name="T56" fmla="*/ 15 w 86"/>
                <a:gd name="T57" fmla="*/ 10 h 61"/>
                <a:gd name="T58" fmla="*/ 61 w 86"/>
                <a:gd name="T59" fmla="*/ 54 h 61"/>
                <a:gd name="T60" fmla="*/ 57 w 86"/>
                <a:gd name="T61" fmla="*/ 52 h 61"/>
                <a:gd name="T62" fmla="*/ 56 w 86"/>
                <a:gd name="T63" fmla="*/ 49 h 61"/>
                <a:gd name="T64" fmla="*/ 69 w 86"/>
                <a:gd name="T65" fmla="*/ 24 h 61"/>
                <a:gd name="T66" fmla="*/ 72 w 86"/>
                <a:gd name="T67" fmla="*/ 23 h 61"/>
                <a:gd name="T68" fmla="*/ 77 w 86"/>
                <a:gd name="T69" fmla="*/ 26 h 61"/>
                <a:gd name="T70" fmla="*/ 77 w 86"/>
                <a:gd name="T71" fmla="*/ 29 h 61"/>
                <a:gd name="T72" fmla="*/ 64 w 86"/>
                <a:gd name="T73" fmla="*/ 53 h 61"/>
                <a:gd name="T74" fmla="*/ 61 w 86"/>
                <a:gd name="T75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61">
                  <a:moveTo>
                    <a:pt x="70" y="58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7" y="47"/>
                    <a:pt x="79" y="43"/>
                    <a:pt x="80" y="41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29"/>
                    <a:pt x="85" y="26"/>
                    <a:pt x="83" y="25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3" y="7"/>
                    <a:pt x="60" y="8"/>
                    <a:pt x="58" y="9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8"/>
                    <a:pt x="49" y="18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5"/>
                    <a:pt x="39" y="36"/>
                    <a:pt x="39" y="36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50"/>
                    <a:pt x="38" y="53"/>
                    <a:pt x="41" y="53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66" y="61"/>
                    <a:pt x="69" y="60"/>
                    <a:pt x="70" y="58"/>
                  </a:cubicBezTo>
                  <a:close/>
                  <a:moveTo>
                    <a:pt x="15" y="10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5"/>
                    <a:pt x="43" y="25"/>
                    <a:pt x="43" y="25"/>
                  </a:cubicBezTo>
                  <a:lnTo>
                    <a:pt x="15" y="10"/>
                  </a:lnTo>
                  <a:close/>
                  <a:moveTo>
                    <a:pt x="61" y="54"/>
                  </a:moveTo>
                  <a:cubicBezTo>
                    <a:pt x="57" y="52"/>
                    <a:pt x="57" y="52"/>
                    <a:pt x="57" y="52"/>
                  </a:cubicBezTo>
                  <a:cubicBezTo>
                    <a:pt x="56" y="51"/>
                    <a:pt x="55" y="50"/>
                    <a:pt x="56" y="49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1" y="23"/>
                    <a:pt x="72" y="23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8" y="26"/>
                    <a:pt x="78" y="28"/>
                    <a:pt x="77" y="29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4"/>
                    <a:pt x="62" y="55"/>
                    <a:pt x="6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0996621" y="4129590"/>
              <a:ext cx="221179" cy="191818"/>
            </a:xfrm>
            <a:custGeom>
              <a:avLst/>
              <a:gdLst>
                <a:gd name="T0" fmla="*/ 56 w 69"/>
                <a:gd name="T1" fmla="*/ 0 h 60"/>
                <a:gd name="T2" fmla="*/ 13 w 69"/>
                <a:gd name="T3" fmla="*/ 0 h 60"/>
                <a:gd name="T4" fmla="*/ 0 w 69"/>
                <a:gd name="T5" fmla="*/ 13 h 60"/>
                <a:gd name="T6" fmla="*/ 0 w 69"/>
                <a:gd name="T7" fmla="*/ 58 h 60"/>
                <a:gd name="T8" fmla="*/ 2 w 69"/>
                <a:gd name="T9" fmla="*/ 60 h 60"/>
                <a:gd name="T10" fmla="*/ 66 w 69"/>
                <a:gd name="T11" fmla="*/ 60 h 60"/>
                <a:gd name="T12" fmla="*/ 69 w 69"/>
                <a:gd name="T13" fmla="*/ 58 h 60"/>
                <a:gd name="T14" fmla="*/ 69 w 69"/>
                <a:gd name="T15" fmla="*/ 13 h 60"/>
                <a:gd name="T16" fmla="*/ 56 w 69"/>
                <a:gd name="T17" fmla="*/ 0 h 60"/>
                <a:gd name="T18" fmla="*/ 34 w 69"/>
                <a:gd name="T19" fmla="*/ 51 h 60"/>
                <a:gd name="T20" fmla="*/ 13 w 69"/>
                <a:gd name="T21" fmla="*/ 34 h 60"/>
                <a:gd name="T22" fmla="*/ 26 w 69"/>
                <a:gd name="T23" fmla="*/ 34 h 60"/>
                <a:gd name="T24" fmla="*/ 26 w 69"/>
                <a:gd name="T25" fmla="*/ 21 h 60"/>
                <a:gd name="T26" fmla="*/ 43 w 69"/>
                <a:gd name="T27" fmla="*/ 21 h 60"/>
                <a:gd name="T28" fmla="*/ 43 w 69"/>
                <a:gd name="T29" fmla="*/ 34 h 60"/>
                <a:gd name="T30" fmla="*/ 56 w 69"/>
                <a:gd name="T31" fmla="*/ 34 h 60"/>
                <a:gd name="T32" fmla="*/ 34 w 69"/>
                <a:gd name="T33" fmla="*/ 51 h 60"/>
                <a:gd name="T34" fmla="*/ 10 w 69"/>
                <a:gd name="T35" fmla="*/ 9 h 60"/>
                <a:gd name="T36" fmla="*/ 15 w 69"/>
                <a:gd name="T37" fmla="*/ 4 h 60"/>
                <a:gd name="T38" fmla="*/ 54 w 69"/>
                <a:gd name="T39" fmla="*/ 4 h 60"/>
                <a:gd name="T40" fmla="*/ 58 w 69"/>
                <a:gd name="T41" fmla="*/ 9 h 60"/>
                <a:gd name="T42" fmla="*/ 10 w 69"/>
                <a:gd name="T43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60">
                  <a:moveTo>
                    <a:pt x="56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0"/>
                    <a:pt x="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8" y="60"/>
                    <a:pt x="69" y="59"/>
                    <a:pt x="69" y="58"/>
                  </a:cubicBezTo>
                  <a:cubicBezTo>
                    <a:pt x="69" y="13"/>
                    <a:pt x="69" y="13"/>
                    <a:pt x="69" y="13"/>
                  </a:cubicBezTo>
                  <a:lnTo>
                    <a:pt x="56" y="0"/>
                  </a:lnTo>
                  <a:close/>
                  <a:moveTo>
                    <a:pt x="34" y="51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56" y="34"/>
                    <a:pt x="56" y="34"/>
                    <a:pt x="56" y="34"/>
                  </a:cubicBezTo>
                  <a:lnTo>
                    <a:pt x="34" y="51"/>
                  </a:lnTo>
                  <a:close/>
                  <a:moveTo>
                    <a:pt x="10" y="9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8" y="9"/>
                    <a:pt x="58" y="9"/>
                    <a:pt x="58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11303921" y="2003931"/>
              <a:ext cx="182032" cy="248580"/>
            </a:xfrm>
            <a:custGeom>
              <a:avLst/>
              <a:gdLst>
                <a:gd name="T0" fmla="*/ 57 w 57"/>
                <a:gd name="T1" fmla="*/ 48 h 78"/>
                <a:gd name="T2" fmla="*/ 57 w 57"/>
                <a:gd name="T3" fmla="*/ 48 h 78"/>
                <a:gd name="T4" fmla="*/ 57 w 57"/>
                <a:gd name="T5" fmla="*/ 48 h 78"/>
                <a:gd name="T6" fmla="*/ 28 w 57"/>
                <a:gd name="T7" fmla="*/ 0 h 78"/>
                <a:gd name="T8" fmla="*/ 0 w 57"/>
                <a:gd name="T9" fmla="*/ 48 h 78"/>
                <a:gd name="T10" fmla="*/ 0 w 57"/>
                <a:gd name="T11" fmla="*/ 48 h 78"/>
                <a:gd name="T12" fmla="*/ 0 w 57"/>
                <a:gd name="T13" fmla="*/ 48 h 78"/>
                <a:gd name="T14" fmla="*/ 0 w 57"/>
                <a:gd name="T15" fmla="*/ 49 h 78"/>
                <a:gd name="T16" fmla="*/ 0 w 57"/>
                <a:gd name="T17" fmla="*/ 49 h 78"/>
                <a:gd name="T18" fmla="*/ 0 w 57"/>
                <a:gd name="T19" fmla="*/ 49 h 78"/>
                <a:gd name="T20" fmla="*/ 28 w 57"/>
                <a:gd name="T21" fmla="*/ 78 h 78"/>
                <a:gd name="T22" fmla="*/ 57 w 57"/>
                <a:gd name="T23" fmla="*/ 49 h 78"/>
                <a:gd name="T24" fmla="*/ 57 w 57"/>
                <a:gd name="T25" fmla="*/ 49 h 78"/>
                <a:gd name="T26" fmla="*/ 57 w 57"/>
                <a:gd name="T27" fmla="*/ 49 h 78"/>
                <a:gd name="T28" fmla="*/ 57 w 57"/>
                <a:gd name="T29" fmla="*/ 48 h 78"/>
                <a:gd name="T30" fmla="*/ 48 w 57"/>
                <a:gd name="T31" fmla="*/ 49 h 78"/>
                <a:gd name="T32" fmla="*/ 48 w 57"/>
                <a:gd name="T33" fmla="*/ 49 h 78"/>
                <a:gd name="T34" fmla="*/ 42 w 57"/>
                <a:gd name="T35" fmla="*/ 62 h 78"/>
                <a:gd name="T36" fmla="*/ 28 w 57"/>
                <a:gd name="T37" fmla="*/ 68 h 78"/>
                <a:gd name="T38" fmla="*/ 26 w 57"/>
                <a:gd name="T39" fmla="*/ 68 h 78"/>
                <a:gd name="T40" fmla="*/ 43 w 57"/>
                <a:gd name="T41" fmla="*/ 37 h 78"/>
                <a:gd name="T42" fmla="*/ 43 w 57"/>
                <a:gd name="T43" fmla="*/ 33 h 78"/>
                <a:gd name="T44" fmla="*/ 48 w 57"/>
                <a:gd name="T45" fmla="*/ 48 h 78"/>
                <a:gd name="T46" fmla="*/ 48 w 57"/>
                <a:gd name="T47" fmla="*/ 48 h 78"/>
                <a:gd name="T48" fmla="*/ 48 w 57"/>
                <a:gd name="T49" fmla="*/ 48 h 78"/>
                <a:gd name="T50" fmla="*/ 48 w 57"/>
                <a:gd name="T51" fmla="*/ 48 h 78"/>
                <a:gd name="T52" fmla="*/ 48 w 57"/>
                <a:gd name="T53" fmla="*/ 49 h 78"/>
                <a:gd name="T54" fmla="*/ 48 w 57"/>
                <a:gd name="T55" fmla="*/ 4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78"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24"/>
                    <a:pt x="28" y="0"/>
                    <a:pt x="28" y="0"/>
                  </a:cubicBezTo>
                  <a:cubicBezTo>
                    <a:pt x="28" y="0"/>
                    <a:pt x="0" y="24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5"/>
                    <a:pt x="13" y="78"/>
                    <a:pt x="28" y="78"/>
                  </a:cubicBezTo>
                  <a:cubicBezTo>
                    <a:pt x="44" y="78"/>
                    <a:pt x="57" y="65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8"/>
                    <a:pt x="57" y="48"/>
                    <a:pt x="57" y="48"/>
                  </a:cubicBezTo>
                  <a:close/>
                  <a:moveTo>
                    <a:pt x="48" y="49"/>
                  </a:moveTo>
                  <a:cubicBezTo>
                    <a:pt x="48" y="49"/>
                    <a:pt x="48" y="49"/>
                    <a:pt x="48" y="49"/>
                  </a:cubicBezTo>
                  <a:cubicBezTo>
                    <a:pt x="48" y="54"/>
                    <a:pt x="46" y="59"/>
                    <a:pt x="42" y="62"/>
                  </a:cubicBezTo>
                  <a:cubicBezTo>
                    <a:pt x="38" y="66"/>
                    <a:pt x="34" y="68"/>
                    <a:pt x="28" y="68"/>
                  </a:cubicBezTo>
                  <a:cubicBezTo>
                    <a:pt x="28" y="68"/>
                    <a:pt x="27" y="68"/>
                    <a:pt x="26" y="68"/>
                  </a:cubicBezTo>
                  <a:cubicBezTo>
                    <a:pt x="36" y="61"/>
                    <a:pt x="43" y="50"/>
                    <a:pt x="43" y="37"/>
                  </a:cubicBezTo>
                  <a:cubicBezTo>
                    <a:pt x="43" y="35"/>
                    <a:pt x="43" y="34"/>
                    <a:pt x="43" y="33"/>
                  </a:cubicBezTo>
                  <a:cubicBezTo>
                    <a:pt x="46" y="38"/>
                    <a:pt x="48" y="43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11108188" y="1823857"/>
              <a:ext cx="285770" cy="272068"/>
            </a:xfrm>
            <a:custGeom>
              <a:avLst/>
              <a:gdLst>
                <a:gd name="T0" fmla="*/ 52 w 89"/>
                <a:gd name="T1" fmla="*/ 3 h 85"/>
                <a:gd name="T2" fmla="*/ 4 w 89"/>
                <a:gd name="T3" fmla="*/ 36 h 85"/>
                <a:gd name="T4" fmla="*/ 3 w 89"/>
                <a:gd name="T5" fmla="*/ 45 h 85"/>
                <a:gd name="T6" fmla="*/ 28 w 89"/>
                <a:gd name="T7" fmla="*/ 82 h 85"/>
                <a:gd name="T8" fmla="*/ 37 w 89"/>
                <a:gd name="T9" fmla="*/ 83 h 85"/>
                <a:gd name="T10" fmla="*/ 85 w 89"/>
                <a:gd name="T11" fmla="*/ 50 h 85"/>
                <a:gd name="T12" fmla="*/ 87 w 89"/>
                <a:gd name="T13" fmla="*/ 41 h 85"/>
                <a:gd name="T14" fmla="*/ 61 w 89"/>
                <a:gd name="T15" fmla="*/ 4 h 85"/>
                <a:gd name="T16" fmla="*/ 52 w 89"/>
                <a:gd name="T17" fmla="*/ 3 h 85"/>
                <a:gd name="T18" fmla="*/ 38 w 89"/>
                <a:gd name="T19" fmla="*/ 48 h 85"/>
                <a:gd name="T20" fmla="*/ 31 w 89"/>
                <a:gd name="T21" fmla="*/ 71 h 85"/>
                <a:gd name="T22" fmla="*/ 11 w 89"/>
                <a:gd name="T23" fmla="*/ 42 h 85"/>
                <a:gd name="T24" fmla="*/ 38 w 89"/>
                <a:gd name="T25" fmla="*/ 48 h 85"/>
                <a:gd name="T26" fmla="*/ 14 w 89"/>
                <a:gd name="T27" fmla="*/ 40 h 85"/>
                <a:gd name="T28" fmla="*/ 52 w 89"/>
                <a:gd name="T29" fmla="*/ 13 h 85"/>
                <a:gd name="T30" fmla="*/ 43 w 89"/>
                <a:gd name="T31" fmla="*/ 41 h 85"/>
                <a:gd name="T32" fmla="*/ 14 w 89"/>
                <a:gd name="T33" fmla="*/ 40 h 85"/>
                <a:gd name="T34" fmla="*/ 39 w 89"/>
                <a:gd name="T35" fmla="*/ 48 h 85"/>
                <a:gd name="T36" fmla="*/ 50 w 89"/>
                <a:gd name="T37" fmla="*/ 50 h 85"/>
                <a:gd name="T38" fmla="*/ 51 w 89"/>
                <a:gd name="T39" fmla="*/ 40 h 85"/>
                <a:gd name="T40" fmla="*/ 74 w 89"/>
                <a:gd name="T41" fmla="*/ 47 h 85"/>
                <a:gd name="T42" fmla="*/ 38 w 89"/>
                <a:gd name="T43" fmla="*/ 72 h 85"/>
                <a:gd name="T44" fmla="*/ 39 w 89"/>
                <a:gd name="T45" fmla="*/ 48 h 85"/>
                <a:gd name="T46" fmla="*/ 51 w 89"/>
                <a:gd name="T47" fmla="*/ 39 h 85"/>
                <a:gd name="T48" fmla="*/ 55 w 89"/>
                <a:gd name="T49" fmla="*/ 11 h 85"/>
                <a:gd name="T50" fmla="*/ 75 w 89"/>
                <a:gd name="T51" fmla="*/ 40 h 85"/>
                <a:gd name="T52" fmla="*/ 51 w 89"/>
                <a:gd name="T53" fmla="*/ 3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85">
                  <a:moveTo>
                    <a:pt x="52" y="3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1" y="38"/>
                    <a:pt x="0" y="42"/>
                    <a:pt x="3" y="45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5"/>
                    <a:pt x="34" y="85"/>
                    <a:pt x="37" y="83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8" y="48"/>
                    <a:pt x="89" y="44"/>
                    <a:pt x="87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1"/>
                    <a:pt x="55" y="0"/>
                    <a:pt x="52" y="3"/>
                  </a:cubicBezTo>
                  <a:close/>
                  <a:moveTo>
                    <a:pt x="38" y="48"/>
                  </a:moveTo>
                  <a:cubicBezTo>
                    <a:pt x="31" y="71"/>
                    <a:pt x="31" y="71"/>
                    <a:pt x="31" y="71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38" y="48"/>
                  </a:lnTo>
                  <a:close/>
                  <a:moveTo>
                    <a:pt x="14" y="40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14" y="40"/>
                  </a:lnTo>
                  <a:close/>
                  <a:moveTo>
                    <a:pt x="39" y="48"/>
                  </a:moveTo>
                  <a:cubicBezTo>
                    <a:pt x="50" y="50"/>
                    <a:pt x="50" y="50"/>
                    <a:pt x="50" y="5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38" y="72"/>
                    <a:pt x="38" y="72"/>
                    <a:pt x="38" y="72"/>
                  </a:cubicBezTo>
                  <a:lnTo>
                    <a:pt x="39" y="48"/>
                  </a:lnTo>
                  <a:close/>
                  <a:moveTo>
                    <a:pt x="51" y="39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75" y="40"/>
                    <a:pt x="75" y="40"/>
                    <a:pt x="75" y="40"/>
                  </a:cubicBezTo>
                  <a:lnTo>
                    <a:pt x="51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10996621" y="1667271"/>
              <a:ext cx="217264" cy="221178"/>
            </a:xfrm>
            <a:custGeom>
              <a:avLst/>
              <a:gdLst>
                <a:gd name="T0" fmla="*/ 34 w 68"/>
                <a:gd name="T1" fmla="*/ 0 h 69"/>
                <a:gd name="T2" fmla="*/ 0 w 68"/>
                <a:gd name="T3" fmla="*/ 35 h 69"/>
                <a:gd name="T4" fmla="*/ 34 w 68"/>
                <a:gd name="T5" fmla="*/ 69 h 69"/>
                <a:gd name="T6" fmla="*/ 68 w 68"/>
                <a:gd name="T7" fmla="*/ 35 h 69"/>
                <a:gd name="T8" fmla="*/ 34 w 68"/>
                <a:gd name="T9" fmla="*/ 0 h 69"/>
                <a:gd name="T10" fmla="*/ 34 w 68"/>
                <a:gd name="T11" fmla="*/ 62 h 69"/>
                <a:gd name="T12" fmla="*/ 7 w 68"/>
                <a:gd name="T13" fmla="*/ 35 h 69"/>
                <a:gd name="T14" fmla="*/ 34 w 68"/>
                <a:gd name="T15" fmla="*/ 7 h 69"/>
                <a:gd name="T16" fmla="*/ 62 w 68"/>
                <a:gd name="T17" fmla="*/ 35 h 69"/>
                <a:gd name="T18" fmla="*/ 34 w 68"/>
                <a:gd name="T19" fmla="*/ 62 h 69"/>
                <a:gd name="T20" fmla="*/ 22 w 68"/>
                <a:gd name="T21" fmla="*/ 24 h 69"/>
                <a:gd name="T22" fmla="*/ 36 w 68"/>
                <a:gd name="T23" fmla="*/ 35 h 69"/>
                <a:gd name="T24" fmla="*/ 22 w 68"/>
                <a:gd name="T25" fmla="*/ 45 h 69"/>
                <a:gd name="T26" fmla="*/ 22 w 68"/>
                <a:gd name="T27" fmla="*/ 24 h 69"/>
                <a:gd name="T28" fmla="*/ 39 w 68"/>
                <a:gd name="T29" fmla="*/ 24 h 69"/>
                <a:gd name="T30" fmla="*/ 54 w 68"/>
                <a:gd name="T31" fmla="*/ 35 h 69"/>
                <a:gd name="T32" fmla="*/ 39 w 68"/>
                <a:gd name="T33" fmla="*/ 45 h 69"/>
                <a:gd name="T34" fmla="*/ 39 w 68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69">
                  <a:moveTo>
                    <a:pt x="34" y="0"/>
                  </a:moveTo>
                  <a:cubicBezTo>
                    <a:pt x="15" y="0"/>
                    <a:pt x="0" y="16"/>
                    <a:pt x="0" y="35"/>
                  </a:cubicBezTo>
                  <a:cubicBezTo>
                    <a:pt x="0" y="53"/>
                    <a:pt x="15" y="69"/>
                    <a:pt x="34" y="69"/>
                  </a:cubicBezTo>
                  <a:cubicBezTo>
                    <a:pt x="53" y="69"/>
                    <a:pt x="68" y="53"/>
                    <a:pt x="68" y="35"/>
                  </a:cubicBezTo>
                  <a:cubicBezTo>
                    <a:pt x="68" y="16"/>
                    <a:pt x="53" y="0"/>
                    <a:pt x="34" y="0"/>
                  </a:cubicBezTo>
                  <a:close/>
                  <a:moveTo>
                    <a:pt x="34" y="62"/>
                  </a:moveTo>
                  <a:cubicBezTo>
                    <a:pt x="19" y="62"/>
                    <a:pt x="7" y="50"/>
                    <a:pt x="7" y="35"/>
                  </a:cubicBezTo>
                  <a:cubicBezTo>
                    <a:pt x="7" y="19"/>
                    <a:pt x="19" y="7"/>
                    <a:pt x="34" y="7"/>
                  </a:cubicBezTo>
                  <a:cubicBezTo>
                    <a:pt x="50" y="7"/>
                    <a:pt x="62" y="19"/>
                    <a:pt x="62" y="35"/>
                  </a:cubicBezTo>
                  <a:cubicBezTo>
                    <a:pt x="62" y="50"/>
                    <a:pt x="50" y="62"/>
                    <a:pt x="34" y="62"/>
                  </a:cubicBezTo>
                  <a:close/>
                  <a:moveTo>
                    <a:pt x="22" y="24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11096444" y="2135072"/>
              <a:ext cx="172245" cy="197690"/>
            </a:xfrm>
            <a:custGeom>
              <a:avLst/>
              <a:gdLst>
                <a:gd name="T0" fmla="*/ 50 w 54"/>
                <a:gd name="T1" fmla="*/ 12 h 62"/>
                <a:gd name="T2" fmla="*/ 42 w 54"/>
                <a:gd name="T3" fmla="*/ 5 h 62"/>
                <a:gd name="T4" fmla="*/ 33 w 54"/>
                <a:gd name="T5" fmla="*/ 0 h 62"/>
                <a:gd name="T6" fmla="*/ 6 w 54"/>
                <a:gd name="T7" fmla="*/ 0 h 62"/>
                <a:gd name="T8" fmla="*/ 0 w 54"/>
                <a:gd name="T9" fmla="*/ 6 h 62"/>
                <a:gd name="T10" fmla="*/ 0 w 54"/>
                <a:gd name="T11" fmla="*/ 56 h 62"/>
                <a:gd name="T12" fmla="*/ 6 w 54"/>
                <a:gd name="T13" fmla="*/ 62 h 62"/>
                <a:gd name="T14" fmla="*/ 48 w 54"/>
                <a:gd name="T15" fmla="*/ 62 h 62"/>
                <a:gd name="T16" fmla="*/ 54 w 54"/>
                <a:gd name="T17" fmla="*/ 56 h 62"/>
                <a:gd name="T18" fmla="*/ 54 w 54"/>
                <a:gd name="T19" fmla="*/ 21 h 62"/>
                <a:gd name="T20" fmla="*/ 50 w 54"/>
                <a:gd name="T21" fmla="*/ 12 h 62"/>
                <a:gd name="T22" fmla="*/ 35 w 54"/>
                <a:gd name="T23" fmla="*/ 9 h 62"/>
                <a:gd name="T24" fmla="*/ 35 w 54"/>
                <a:gd name="T25" fmla="*/ 9 h 62"/>
                <a:gd name="T26" fmla="*/ 37 w 54"/>
                <a:gd name="T27" fmla="*/ 10 h 62"/>
                <a:gd name="T28" fmla="*/ 44 w 54"/>
                <a:gd name="T29" fmla="*/ 17 h 62"/>
                <a:gd name="T30" fmla="*/ 45 w 54"/>
                <a:gd name="T31" fmla="*/ 19 h 62"/>
                <a:gd name="T32" fmla="*/ 46 w 54"/>
                <a:gd name="T33" fmla="*/ 20 h 62"/>
                <a:gd name="T34" fmla="*/ 35 w 54"/>
                <a:gd name="T35" fmla="*/ 20 h 62"/>
                <a:gd name="T36" fmla="*/ 35 w 54"/>
                <a:gd name="T37" fmla="*/ 9 h 62"/>
                <a:gd name="T38" fmla="*/ 46 w 54"/>
                <a:gd name="T39" fmla="*/ 54 h 62"/>
                <a:gd name="T40" fmla="*/ 8 w 54"/>
                <a:gd name="T41" fmla="*/ 54 h 62"/>
                <a:gd name="T42" fmla="*/ 8 w 54"/>
                <a:gd name="T43" fmla="*/ 8 h 62"/>
                <a:gd name="T44" fmla="*/ 31 w 54"/>
                <a:gd name="T45" fmla="*/ 8 h 62"/>
                <a:gd name="T46" fmla="*/ 31 w 54"/>
                <a:gd name="T47" fmla="*/ 23 h 62"/>
                <a:gd name="T48" fmla="*/ 46 w 54"/>
                <a:gd name="T49" fmla="*/ 23 h 62"/>
                <a:gd name="T50" fmla="*/ 46 w 54"/>
                <a:gd name="T51" fmla="*/ 5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62">
                  <a:moveTo>
                    <a:pt x="50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40" y="2"/>
                    <a:pt x="36" y="0"/>
                    <a:pt x="3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3" y="62"/>
                    <a:pt x="6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51" y="62"/>
                    <a:pt x="54" y="59"/>
                    <a:pt x="54" y="56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18"/>
                    <a:pt x="52" y="14"/>
                    <a:pt x="50" y="12"/>
                  </a:cubicBezTo>
                  <a:close/>
                  <a:moveTo>
                    <a:pt x="35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7" y="10"/>
                    <a:pt x="37" y="10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8"/>
                    <a:pt x="45" y="19"/>
                  </a:cubicBezTo>
                  <a:cubicBezTo>
                    <a:pt x="46" y="19"/>
                    <a:pt x="46" y="19"/>
                    <a:pt x="46" y="20"/>
                  </a:cubicBezTo>
                  <a:cubicBezTo>
                    <a:pt x="35" y="20"/>
                    <a:pt x="35" y="20"/>
                    <a:pt x="35" y="20"/>
                  </a:cubicBezTo>
                  <a:lnTo>
                    <a:pt x="35" y="9"/>
                  </a:lnTo>
                  <a:close/>
                  <a:moveTo>
                    <a:pt x="46" y="54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46" y="23"/>
                    <a:pt x="46" y="23"/>
                    <a:pt x="46" y="23"/>
                  </a:cubicBezTo>
                  <a:lnTo>
                    <a:pt x="4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11082743" y="2730100"/>
              <a:ext cx="279899" cy="297514"/>
            </a:xfrm>
            <a:custGeom>
              <a:avLst/>
              <a:gdLst>
                <a:gd name="T0" fmla="*/ 78 w 87"/>
                <a:gd name="T1" fmla="*/ 0 h 93"/>
                <a:gd name="T2" fmla="*/ 9 w 87"/>
                <a:gd name="T3" fmla="*/ 0 h 93"/>
                <a:gd name="T4" fmla="*/ 0 w 87"/>
                <a:gd name="T5" fmla="*/ 9 h 93"/>
                <a:gd name="T6" fmla="*/ 0 w 87"/>
                <a:gd name="T7" fmla="*/ 84 h 93"/>
                <a:gd name="T8" fmla="*/ 9 w 87"/>
                <a:gd name="T9" fmla="*/ 93 h 93"/>
                <a:gd name="T10" fmla="*/ 78 w 87"/>
                <a:gd name="T11" fmla="*/ 93 h 93"/>
                <a:gd name="T12" fmla="*/ 87 w 87"/>
                <a:gd name="T13" fmla="*/ 84 h 93"/>
                <a:gd name="T14" fmla="*/ 87 w 87"/>
                <a:gd name="T15" fmla="*/ 9 h 93"/>
                <a:gd name="T16" fmla="*/ 78 w 87"/>
                <a:gd name="T17" fmla="*/ 0 h 93"/>
                <a:gd name="T18" fmla="*/ 75 w 87"/>
                <a:gd name="T19" fmla="*/ 81 h 93"/>
                <a:gd name="T20" fmla="*/ 12 w 87"/>
                <a:gd name="T21" fmla="*/ 81 h 93"/>
                <a:gd name="T22" fmla="*/ 12 w 87"/>
                <a:gd name="T23" fmla="*/ 12 h 93"/>
                <a:gd name="T24" fmla="*/ 75 w 87"/>
                <a:gd name="T25" fmla="*/ 12 h 93"/>
                <a:gd name="T26" fmla="*/ 75 w 87"/>
                <a:gd name="T27" fmla="*/ 81 h 93"/>
                <a:gd name="T28" fmla="*/ 23 w 87"/>
                <a:gd name="T29" fmla="*/ 41 h 93"/>
                <a:gd name="T30" fmla="*/ 64 w 87"/>
                <a:gd name="T31" fmla="*/ 41 h 93"/>
                <a:gd name="T32" fmla="*/ 64 w 87"/>
                <a:gd name="T33" fmla="*/ 46 h 93"/>
                <a:gd name="T34" fmla="*/ 23 w 87"/>
                <a:gd name="T35" fmla="*/ 46 h 93"/>
                <a:gd name="T36" fmla="*/ 23 w 87"/>
                <a:gd name="T37" fmla="*/ 41 h 93"/>
                <a:gd name="T38" fmla="*/ 23 w 87"/>
                <a:gd name="T39" fmla="*/ 52 h 93"/>
                <a:gd name="T40" fmla="*/ 64 w 87"/>
                <a:gd name="T41" fmla="*/ 52 h 93"/>
                <a:gd name="T42" fmla="*/ 64 w 87"/>
                <a:gd name="T43" fmla="*/ 58 h 93"/>
                <a:gd name="T44" fmla="*/ 23 w 87"/>
                <a:gd name="T45" fmla="*/ 58 h 93"/>
                <a:gd name="T46" fmla="*/ 23 w 87"/>
                <a:gd name="T47" fmla="*/ 52 h 93"/>
                <a:gd name="T48" fmla="*/ 23 w 87"/>
                <a:gd name="T49" fmla="*/ 64 h 93"/>
                <a:gd name="T50" fmla="*/ 64 w 87"/>
                <a:gd name="T51" fmla="*/ 64 h 93"/>
                <a:gd name="T52" fmla="*/ 64 w 87"/>
                <a:gd name="T53" fmla="*/ 69 h 93"/>
                <a:gd name="T54" fmla="*/ 23 w 87"/>
                <a:gd name="T55" fmla="*/ 69 h 93"/>
                <a:gd name="T56" fmla="*/ 23 w 87"/>
                <a:gd name="T57" fmla="*/ 64 h 93"/>
                <a:gd name="T58" fmla="*/ 23 w 87"/>
                <a:gd name="T59" fmla="*/ 29 h 93"/>
                <a:gd name="T60" fmla="*/ 64 w 87"/>
                <a:gd name="T61" fmla="*/ 29 h 93"/>
                <a:gd name="T62" fmla="*/ 64 w 87"/>
                <a:gd name="T63" fmla="*/ 35 h 93"/>
                <a:gd name="T64" fmla="*/ 23 w 87"/>
                <a:gd name="T65" fmla="*/ 35 h 93"/>
                <a:gd name="T66" fmla="*/ 23 w 87"/>
                <a:gd name="T67" fmla="*/ 2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7" h="93">
                  <a:moveTo>
                    <a:pt x="7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9"/>
                    <a:pt x="4" y="93"/>
                    <a:pt x="9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83" y="93"/>
                    <a:pt x="87" y="89"/>
                    <a:pt x="87" y="84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4"/>
                    <a:pt x="83" y="0"/>
                    <a:pt x="78" y="0"/>
                  </a:cubicBezTo>
                  <a:close/>
                  <a:moveTo>
                    <a:pt x="75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81"/>
                  </a:lnTo>
                  <a:close/>
                  <a:moveTo>
                    <a:pt x="23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23" y="46"/>
                    <a:pt x="23" y="46"/>
                    <a:pt x="23" y="46"/>
                  </a:cubicBezTo>
                  <a:lnTo>
                    <a:pt x="23" y="41"/>
                  </a:lnTo>
                  <a:close/>
                  <a:moveTo>
                    <a:pt x="23" y="52"/>
                  </a:moveTo>
                  <a:cubicBezTo>
                    <a:pt x="64" y="52"/>
                    <a:pt x="64" y="52"/>
                    <a:pt x="64" y="52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23" y="58"/>
                    <a:pt x="23" y="58"/>
                    <a:pt x="23" y="58"/>
                  </a:cubicBezTo>
                  <a:lnTo>
                    <a:pt x="23" y="52"/>
                  </a:lnTo>
                  <a:close/>
                  <a:moveTo>
                    <a:pt x="23" y="64"/>
                  </a:moveTo>
                  <a:cubicBezTo>
                    <a:pt x="64" y="64"/>
                    <a:pt x="64" y="64"/>
                    <a:pt x="64" y="64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23" y="69"/>
                    <a:pt x="23" y="69"/>
                    <a:pt x="23" y="69"/>
                  </a:cubicBezTo>
                  <a:lnTo>
                    <a:pt x="23" y="64"/>
                  </a:lnTo>
                  <a:close/>
                  <a:moveTo>
                    <a:pt x="23" y="29"/>
                  </a:moveTo>
                  <a:cubicBezTo>
                    <a:pt x="64" y="29"/>
                    <a:pt x="64" y="29"/>
                    <a:pt x="64" y="29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2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11031853" y="3084377"/>
              <a:ext cx="262282" cy="197690"/>
            </a:xfrm>
            <a:custGeom>
              <a:avLst/>
              <a:gdLst>
                <a:gd name="T0" fmla="*/ 0 w 134"/>
                <a:gd name="T1" fmla="*/ 0 h 101"/>
                <a:gd name="T2" fmla="*/ 0 w 134"/>
                <a:gd name="T3" fmla="*/ 101 h 101"/>
                <a:gd name="T4" fmla="*/ 134 w 134"/>
                <a:gd name="T5" fmla="*/ 101 h 101"/>
                <a:gd name="T6" fmla="*/ 134 w 134"/>
                <a:gd name="T7" fmla="*/ 0 h 101"/>
                <a:gd name="T8" fmla="*/ 0 w 134"/>
                <a:gd name="T9" fmla="*/ 0 h 101"/>
                <a:gd name="T10" fmla="*/ 25 w 134"/>
                <a:gd name="T11" fmla="*/ 93 h 101"/>
                <a:gd name="T12" fmla="*/ 8 w 134"/>
                <a:gd name="T13" fmla="*/ 93 h 101"/>
                <a:gd name="T14" fmla="*/ 8 w 134"/>
                <a:gd name="T15" fmla="*/ 77 h 101"/>
                <a:gd name="T16" fmla="*/ 25 w 134"/>
                <a:gd name="T17" fmla="*/ 77 h 101"/>
                <a:gd name="T18" fmla="*/ 25 w 134"/>
                <a:gd name="T19" fmla="*/ 93 h 101"/>
                <a:gd name="T20" fmla="*/ 25 w 134"/>
                <a:gd name="T21" fmla="*/ 59 h 101"/>
                <a:gd name="T22" fmla="*/ 8 w 134"/>
                <a:gd name="T23" fmla="*/ 59 h 101"/>
                <a:gd name="T24" fmla="*/ 8 w 134"/>
                <a:gd name="T25" fmla="*/ 43 h 101"/>
                <a:gd name="T26" fmla="*/ 25 w 134"/>
                <a:gd name="T27" fmla="*/ 43 h 101"/>
                <a:gd name="T28" fmla="*/ 25 w 134"/>
                <a:gd name="T29" fmla="*/ 59 h 101"/>
                <a:gd name="T30" fmla="*/ 25 w 134"/>
                <a:gd name="T31" fmla="*/ 26 h 101"/>
                <a:gd name="T32" fmla="*/ 8 w 134"/>
                <a:gd name="T33" fmla="*/ 26 h 101"/>
                <a:gd name="T34" fmla="*/ 8 w 134"/>
                <a:gd name="T35" fmla="*/ 8 h 101"/>
                <a:gd name="T36" fmla="*/ 25 w 134"/>
                <a:gd name="T37" fmla="*/ 8 h 101"/>
                <a:gd name="T38" fmla="*/ 25 w 134"/>
                <a:gd name="T39" fmla="*/ 26 h 101"/>
                <a:gd name="T40" fmla="*/ 102 w 134"/>
                <a:gd name="T41" fmla="*/ 93 h 101"/>
                <a:gd name="T42" fmla="*/ 35 w 134"/>
                <a:gd name="T43" fmla="*/ 93 h 101"/>
                <a:gd name="T44" fmla="*/ 35 w 134"/>
                <a:gd name="T45" fmla="*/ 8 h 101"/>
                <a:gd name="T46" fmla="*/ 102 w 134"/>
                <a:gd name="T47" fmla="*/ 8 h 101"/>
                <a:gd name="T48" fmla="*/ 102 w 134"/>
                <a:gd name="T49" fmla="*/ 93 h 101"/>
                <a:gd name="T50" fmla="*/ 126 w 134"/>
                <a:gd name="T51" fmla="*/ 93 h 101"/>
                <a:gd name="T52" fmla="*/ 110 w 134"/>
                <a:gd name="T53" fmla="*/ 93 h 101"/>
                <a:gd name="T54" fmla="*/ 110 w 134"/>
                <a:gd name="T55" fmla="*/ 77 h 101"/>
                <a:gd name="T56" fmla="*/ 126 w 134"/>
                <a:gd name="T57" fmla="*/ 77 h 101"/>
                <a:gd name="T58" fmla="*/ 126 w 134"/>
                <a:gd name="T59" fmla="*/ 93 h 101"/>
                <a:gd name="T60" fmla="*/ 126 w 134"/>
                <a:gd name="T61" fmla="*/ 59 h 101"/>
                <a:gd name="T62" fmla="*/ 110 w 134"/>
                <a:gd name="T63" fmla="*/ 59 h 101"/>
                <a:gd name="T64" fmla="*/ 110 w 134"/>
                <a:gd name="T65" fmla="*/ 43 h 101"/>
                <a:gd name="T66" fmla="*/ 126 w 134"/>
                <a:gd name="T67" fmla="*/ 43 h 101"/>
                <a:gd name="T68" fmla="*/ 126 w 134"/>
                <a:gd name="T69" fmla="*/ 59 h 101"/>
                <a:gd name="T70" fmla="*/ 126 w 134"/>
                <a:gd name="T71" fmla="*/ 26 h 101"/>
                <a:gd name="T72" fmla="*/ 110 w 134"/>
                <a:gd name="T73" fmla="*/ 26 h 101"/>
                <a:gd name="T74" fmla="*/ 110 w 134"/>
                <a:gd name="T75" fmla="*/ 8 h 101"/>
                <a:gd name="T76" fmla="*/ 126 w 134"/>
                <a:gd name="T77" fmla="*/ 8 h 101"/>
                <a:gd name="T78" fmla="*/ 126 w 134"/>
                <a:gd name="T79" fmla="*/ 26 h 101"/>
                <a:gd name="T80" fmla="*/ 51 w 134"/>
                <a:gd name="T81" fmla="*/ 26 h 101"/>
                <a:gd name="T82" fmla="*/ 51 w 134"/>
                <a:gd name="T83" fmla="*/ 77 h 101"/>
                <a:gd name="T84" fmla="*/ 84 w 134"/>
                <a:gd name="T85" fmla="*/ 51 h 101"/>
                <a:gd name="T86" fmla="*/ 51 w 134"/>
                <a:gd name="T87" fmla="*/ 2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0" y="101"/>
                  </a:lnTo>
                  <a:lnTo>
                    <a:pt x="134" y="10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25" y="93"/>
                  </a:moveTo>
                  <a:lnTo>
                    <a:pt x="8" y="93"/>
                  </a:lnTo>
                  <a:lnTo>
                    <a:pt x="8" y="77"/>
                  </a:lnTo>
                  <a:lnTo>
                    <a:pt x="25" y="77"/>
                  </a:lnTo>
                  <a:lnTo>
                    <a:pt x="25" y="93"/>
                  </a:lnTo>
                  <a:close/>
                  <a:moveTo>
                    <a:pt x="25" y="59"/>
                  </a:moveTo>
                  <a:lnTo>
                    <a:pt x="8" y="59"/>
                  </a:lnTo>
                  <a:lnTo>
                    <a:pt x="8" y="43"/>
                  </a:lnTo>
                  <a:lnTo>
                    <a:pt x="25" y="43"/>
                  </a:lnTo>
                  <a:lnTo>
                    <a:pt x="25" y="59"/>
                  </a:lnTo>
                  <a:close/>
                  <a:moveTo>
                    <a:pt x="25" y="26"/>
                  </a:moveTo>
                  <a:lnTo>
                    <a:pt x="8" y="26"/>
                  </a:lnTo>
                  <a:lnTo>
                    <a:pt x="8" y="8"/>
                  </a:lnTo>
                  <a:lnTo>
                    <a:pt x="25" y="8"/>
                  </a:lnTo>
                  <a:lnTo>
                    <a:pt x="25" y="26"/>
                  </a:lnTo>
                  <a:close/>
                  <a:moveTo>
                    <a:pt x="102" y="93"/>
                  </a:moveTo>
                  <a:lnTo>
                    <a:pt x="35" y="93"/>
                  </a:lnTo>
                  <a:lnTo>
                    <a:pt x="35" y="8"/>
                  </a:lnTo>
                  <a:lnTo>
                    <a:pt x="102" y="8"/>
                  </a:lnTo>
                  <a:lnTo>
                    <a:pt x="102" y="93"/>
                  </a:lnTo>
                  <a:close/>
                  <a:moveTo>
                    <a:pt x="126" y="93"/>
                  </a:moveTo>
                  <a:lnTo>
                    <a:pt x="110" y="93"/>
                  </a:lnTo>
                  <a:lnTo>
                    <a:pt x="110" y="77"/>
                  </a:lnTo>
                  <a:lnTo>
                    <a:pt x="126" y="77"/>
                  </a:lnTo>
                  <a:lnTo>
                    <a:pt x="126" y="93"/>
                  </a:lnTo>
                  <a:close/>
                  <a:moveTo>
                    <a:pt x="126" y="59"/>
                  </a:moveTo>
                  <a:lnTo>
                    <a:pt x="110" y="59"/>
                  </a:lnTo>
                  <a:lnTo>
                    <a:pt x="110" y="43"/>
                  </a:lnTo>
                  <a:lnTo>
                    <a:pt x="126" y="43"/>
                  </a:lnTo>
                  <a:lnTo>
                    <a:pt x="126" y="59"/>
                  </a:lnTo>
                  <a:close/>
                  <a:moveTo>
                    <a:pt x="126" y="26"/>
                  </a:moveTo>
                  <a:lnTo>
                    <a:pt x="110" y="26"/>
                  </a:lnTo>
                  <a:lnTo>
                    <a:pt x="110" y="8"/>
                  </a:lnTo>
                  <a:lnTo>
                    <a:pt x="126" y="8"/>
                  </a:lnTo>
                  <a:lnTo>
                    <a:pt x="126" y="26"/>
                  </a:lnTo>
                  <a:close/>
                  <a:moveTo>
                    <a:pt x="51" y="26"/>
                  </a:moveTo>
                  <a:lnTo>
                    <a:pt x="51" y="77"/>
                  </a:lnTo>
                  <a:lnTo>
                    <a:pt x="84" y="51"/>
                  </a:lnTo>
                  <a:lnTo>
                    <a:pt x="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11333281" y="3027613"/>
              <a:ext cx="156586" cy="146799"/>
            </a:xfrm>
            <a:custGeom>
              <a:avLst/>
              <a:gdLst>
                <a:gd name="T0" fmla="*/ 80 w 80"/>
                <a:gd name="T1" fmla="*/ 29 h 75"/>
                <a:gd name="T2" fmla="*/ 52 w 80"/>
                <a:gd name="T3" fmla="*/ 24 h 75"/>
                <a:gd name="T4" fmla="*/ 41 w 80"/>
                <a:gd name="T5" fmla="*/ 0 h 75"/>
                <a:gd name="T6" fmla="*/ 28 w 80"/>
                <a:gd name="T7" fmla="*/ 24 h 75"/>
                <a:gd name="T8" fmla="*/ 0 w 80"/>
                <a:gd name="T9" fmla="*/ 29 h 75"/>
                <a:gd name="T10" fmla="*/ 19 w 80"/>
                <a:gd name="T11" fmla="*/ 49 h 75"/>
                <a:gd name="T12" fmla="*/ 15 w 80"/>
                <a:gd name="T13" fmla="*/ 75 h 75"/>
                <a:gd name="T14" fmla="*/ 41 w 80"/>
                <a:gd name="T15" fmla="*/ 62 h 75"/>
                <a:gd name="T16" fmla="*/ 65 w 80"/>
                <a:gd name="T17" fmla="*/ 75 h 75"/>
                <a:gd name="T18" fmla="*/ 60 w 80"/>
                <a:gd name="T19" fmla="*/ 49 h 75"/>
                <a:gd name="T20" fmla="*/ 80 w 80"/>
                <a:gd name="T21" fmla="*/ 29 h 75"/>
                <a:gd name="T22" fmla="*/ 41 w 80"/>
                <a:gd name="T23" fmla="*/ 57 h 75"/>
                <a:gd name="T24" fmla="*/ 23 w 80"/>
                <a:gd name="T25" fmla="*/ 65 h 75"/>
                <a:gd name="T26" fmla="*/ 26 w 80"/>
                <a:gd name="T27" fmla="*/ 45 h 75"/>
                <a:gd name="T28" fmla="*/ 11 w 80"/>
                <a:gd name="T29" fmla="*/ 32 h 75"/>
                <a:gd name="T30" fmla="*/ 31 w 80"/>
                <a:gd name="T31" fmla="*/ 29 h 75"/>
                <a:gd name="T32" fmla="*/ 41 w 80"/>
                <a:gd name="T33" fmla="*/ 11 h 75"/>
                <a:gd name="T34" fmla="*/ 49 w 80"/>
                <a:gd name="T35" fmla="*/ 29 h 75"/>
                <a:gd name="T36" fmla="*/ 68 w 80"/>
                <a:gd name="T37" fmla="*/ 32 h 75"/>
                <a:gd name="T38" fmla="*/ 54 w 80"/>
                <a:gd name="T39" fmla="*/ 45 h 75"/>
                <a:gd name="T40" fmla="*/ 57 w 80"/>
                <a:gd name="T41" fmla="*/ 65 h 75"/>
                <a:gd name="T42" fmla="*/ 41 w 80"/>
                <a:gd name="T43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75">
                  <a:moveTo>
                    <a:pt x="80" y="29"/>
                  </a:moveTo>
                  <a:lnTo>
                    <a:pt x="52" y="24"/>
                  </a:lnTo>
                  <a:lnTo>
                    <a:pt x="41" y="0"/>
                  </a:lnTo>
                  <a:lnTo>
                    <a:pt x="28" y="24"/>
                  </a:lnTo>
                  <a:lnTo>
                    <a:pt x="0" y="29"/>
                  </a:lnTo>
                  <a:lnTo>
                    <a:pt x="19" y="49"/>
                  </a:lnTo>
                  <a:lnTo>
                    <a:pt x="15" y="75"/>
                  </a:lnTo>
                  <a:lnTo>
                    <a:pt x="41" y="62"/>
                  </a:lnTo>
                  <a:lnTo>
                    <a:pt x="65" y="75"/>
                  </a:lnTo>
                  <a:lnTo>
                    <a:pt x="60" y="49"/>
                  </a:lnTo>
                  <a:lnTo>
                    <a:pt x="80" y="29"/>
                  </a:lnTo>
                  <a:close/>
                  <a:moveTo>
                    <a:pt x="41" y="57"/>
                  </a:moveTo>
                  <a:lnTo>
                    <a:pt x="23" y="65"/>
                  </a:lnTo>
                  <a:lnTo>
                    <a:pt x="26" y="45"/>
                  </a:lnTo>
                  <a:lnTo>
                    <a:pt x="11" y="32"/>
                  </a:lnTo>
                  <a:lnTo>
                    <a:pt x="31" y="29"/>
                  </a:lnTo>
                  <a:lnTo>
                    <a:pt x="41" y="11"/>
                  </a:lnTo>
                  <a:lnTo>
                    <a:pt x="49" y="29"/>
                  </a:lnTo>
                  <a:lnTo>
                    <a:pt x="68" y="32"/>
                  </a:lnTo>
                  <a:lnTo>
                    <a:pt x="54" y="45"/>
                  </a:lnTo>
                  <a:lnTo>
                    <a:pt x="57" y="65"/>
                  </a:lnTo>
                  <a:lnTo>
                    <a:pt x="4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10818503" y="1526343"/>
              <a:ext cx="191818" cy="207477"/>
            </a:xfrm>
            <a:custGeom>
              <a:avLst/>
              <a:gdLst>
                <a:gd name="T0" fmla="*/ 48 w 60"/>
                <a:gd name="T1" fmla="*/ 11 h 65"/>
                <a:gd name="T2" fmla="*/ 60 w 60"/>
                <a:gd name="T3" fmla="*/ 6 h 65"/>
                <a:gd name="T4" fmla="*/ 60 w 60"/>
                <a:gd name="T5" fmla="*/ 44 h 65"/>
                <a:gd name="T6" fmla="*/ 48 w 60"/>
                <a:gd name="T7" fmla="*/ 48 h 65"/>
                <a:gd name="T8" fmla="*/ 36 w 60"/>
                <a:gd name="T9" fmla="*/ 45 h 65"/>
                <a:gd name="T10" fmla="*/ 24 w 60"/>
                <a:gd name="T11" fmla="*/ 41 h 65"/>
                <a:gd name="T12" fmla="*/ 12 w 60"/>
                <a:gd name="T13" fmla="*/ 46 h 65"/>
                <a:gd name="T14" fmla="*/ 12 w 60"/>
                <a:gd name="T15" fmla="*/ 8 h 65"/>
                <a:gd name="T16" fmla="*/ 24 w 60"/>
                <a:gd name="T17" fmla="*/ 4 h 65"/>
                <a:gd name="T18" fmla="*/ 36 w 60"/>
                <a:gd name="T19" fmla="*/ 7 h 65"/>
                <a:gd name="T20" fmla="*/ 48 w 60"/>
                <a:gd name="T21" fmla="*/ 11 h 65"/>
                <a:gd name="T22" fmla="*/ 4 w 60"/>
                <a:gd name="T23" fmla="*/ 0 h 65"/>
                <a:gd name="T24" fmla="*/ 8 w 60"/>
                <a:gd name="T25" fmla="*/ 4 h 65"/>
                <a:gd name="T26" fmla="*/ 8 w 60"/>
                <a:gd name="T27" fmla="*/ 65 h 65"/>
                <a:gd name="T28" fmla="*/ 0 w 60"/>
                <a:gd name="T29" fmla="*/ 65 h 65"/>
                <a:gd name="T30" fmla="*/ 0 w 60"/>
                <a:gd name="T31" fmla="*/ 4 h 65"/>
                <a:gd name="T32" fmla="*/ 4 w 60"/>
                <a:gd name="T3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65">
                  <a:moveTo>
                    <a:pt x="48" y="11"/>
                  </a:moveTo>
                  <a:cubicBezTo>
                    <a:pt x="53" y="11"/>
                    <a:pt x="58" y="8"/>
                    <a:pt x="60" y="6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8" y="46"/>
                    <a:pt x="53" y="48"/>
                    <a:pt x="48" y="48"/>
                  </a:cubicBezTo>
                  <a:cubicBezTo>
                    <a:pt x="43" y="48"/>
                    <a:pt x="39" y="47"/>
                    <a:pt x="36" y="45"/>
                  </a:cubicBezTo>
                  <a:cubicBezTo>
                    <a:pt x="33" y="43"/>
                    <a:pt x="29" y="41"/>
                    <a:pt x="24" y="41"/>
                  </a:cubicBezTo>
                  <a:cubicBezTo>
                    <a:pt x="19" y="41"/>
                    <a:pt x="15" y="44"/>
                    <a:pt x="12" y="4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6"/>
                    <a:pt x="19" y="4"/>
                    <a:pt x="24" y="4"/>
                  </a:cubicBezTo>
                  <a:cubicBezTo>
                    <a:pt x="29" y="4"/>
                    <a:pt x="33" y="5"/>
                    <a:pt x="36" y="7"/>
                  </a:cubicBezTo>
                  <a:cubicBezTo>
                    <a:pt x="39" y="9"/>
                    <a:pt x="43" y="11"/>
                    <a:pt x="48" y="11"/>
                  </a:cubicBezTo>
                  <a:close/>
                  <a:moveTo>
                    <a:pt x="4" y="0"/>
                  </a:moveTo>
                  <a:cubicBezTo>
                    <a:pt x="6" y="0"/>
                    <a:pt x="8" y="1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10575795" y="1424562"/>
              <a:ext cx="203562" cy="207477"/>
            </a:xfrm>
            <a:custGeom>
              <a:avLst/>
              <a:gdLst>
                <a:gd name="T0" fmla="*/ 54 w 64"/>
                <a:gd name="T1" fmla="*/ 0 h 65"/>
                <a:gd name="T2" fmla="*/ 44 w 64"/>
                <a:gd name="T3" fmla="*/ 11 h 65"/>
                <a:gd name="T4" fmla="*/ 44 w 64"/>
                <a:gd name="T5" fmla="*/ 41 h 65"/>
                <a:gd name="T6" fmla="*/ 52 w 64"/>
                <a:gd name="T7" fmla="*/ 41 h 65"/>
                <a:gd name="T8" fmla="*/ 52 w 64"/>
                <a:gd name="T9" fmla="*/ 65 h 65"/>
                <a:gd name="T10" fmla="*/ 64 w 64"/>
                <a:gd name="T11" fmla="*/ 65 h 65"/>
                <a:gd name="T12" fmla="*/ 64 w 64"/>
                <a:gd name="T13" fmla="*/ 11 h 65"/>
                <a:gd name="T14" fmla="*/ 54 w 64"/>
                <a:gd name="T15" fmla="*/ 0 h 65"/>
                <a:gd name="T16" fmla="*/ 26 w 64"/>
                <a:gd name="T17" fmla="*/ 0 h 65"/>
                <a:gd name="T18" fmla="*/ 24 w 64"/>
                <a:gd name="T19" fmla="*/ 2 h 65"/>
                <a:gd name="T20" fmla="*/ 24 w 64"/>
                <a:gd name="T21" fmla="*/ 17 h 65"/>
                <a:gd name="T22" fmla="*/ 22 w 64"/>
                <a:gd name="T23" fmla="*/ 18 h 65"/>
                <a:gd name="T24" fmla="*/ 20 w 64"/>
                <a:gd name="T25" fmla="*/ 17 h 65"/>
                <a:gd name="T26" fmla="*/ 20 w 64"/>
                <a:gd name="T27" fmla="*/ 2 h 65"/>
                <a:gd name="T28" fmla="*/ 18 w 64"/>
                <a:gd name="T29" fmla="*/ 0 h 65"/>
                <a:gd name="T30" fmla="*/ 16 w 64"/>
                <a:gd name="T31" fmla="*/ 2 h 65"/>
                <a:gd name="T32" fmla="*/ 16 w 64"/>
                <a:gd name="T33" fmla="*/ 17 h 65"/>
                <a:gd name="T34" fmla="*/ 14 w 64"/>
                <a:gd name="T35" fmla="*/ 18 h 65"/>
                <a:gd name="T36" fmla="*/ 12 w 64"/>
                <a:gd name="T37" fmla="*/ 17 h 65"/>
                <a:gd name="T38" fmla="*/ 12 w 64"/>
                <a:gd name="T39" fmla="*/ 2 h 65"/>
                <a:gd name="T40" fmla="*/ 10 w 64"/>
                <a:gd name="T41" fmla="*/ 0 h 65"/>
                <a:gd name="T42" fmla="*/ 8 w 64"/>
                <a:gd name="T43" fmla="*/ 2 h 65"/>
                <a:gd name="T44" fmla="*/ 8 w 64"/>
                <a:gd name="T45" fmla="*/ 17 h 65"/>
                <a:gd name="T46" fmla="*/ 6 w 64"/>
                <a:gd name="T47" fmla="*/ 18 h 65"/>
                <a:gd name="T48" fmla="*/ 4 w 64"/>
                <a:gd name="T49" fmla="*/ 17 h 65"/>
                <a:gd name="T50" fmla="*/ 4 w 64"/>
                <a:gd name="T51" fmla="*/ 2 h 65"/>
                <a:gd name="T52" fmla="*/ 2 w 64"/>
                <a:gd name="T53" fmla="*/ 0 h 65"/>
                <a:gd name="T54" fmla="*/ 0 w 64"/>
                <a:gd name="T55" fmla="*/ 2 h 65"/>
                <a:gd name="T56" fmla="*/ 0 w 64"/>
                <a:gd name="T57" fmla="*/ 17 h 65"/>
                <a:gd name="T58" fmla="*/ 0 w 64"/>
                <a:gd name="T59" fmla="*/ 21 h 65"/>
                <a:gd name="T60" fmla="*/ 3 w 64"/>
                <a:gd name="T61" fmla="*/ 25 h 65"/>
                <a:gd name="T62" fmla="*/ 8 w 64"/>
                <a:gd name="T63" fmla="*/ 33 h 65"/>
                <a:gd name="T64" fmla="*/ 8 w 64"/>
                <a:gd name="T65" fmla="*/ 65 h 65"/>
                <a:gd name="T66" fmla="*/ 20 w 64"/>
                <a:gd name="T67" fmla="*/ 65 h 65"/>
                <a:gd name="T68" fmla="*/ 20 w 64"/>
                <a:gd name="T69" fmla="*/ 33 h 65"/>
                <a:gd name="T70" fmla="*/ 25 w 64"/>
                <a:gd name="T71" fmla="*/ 25 h 65"/>
                <a:gd name="T72" fmla="*/ 28 w 64"/>
                <a:gd name="T73" fmla="*/ 21 h 65"/>
                <a:gd name="T74" fmla="*/ 28 w 64"/>
                <a:gd name="T75" fmla="*/ 17 h 65"/>
                <a:gd name="T76" fmla="*/ 28 w 64"/>
                <a:gd name="T77" fmla="*/ 2 h 65"/>
                <a:gd name="T78" fmla="*/ 26 w 64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65">
                  <a:moveTo>
                    <a:pt x="54" y="0"/>
                  </a:moveTo>
                  <a:cubicBezTo>
                    <a:pt x="49" y="0"/>
                    <a:pt x="44" y="5"/>
                    <a:pt x="44" y="1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5"/>
                    <a:pt x="60" y="0"/>
                    <a:pt x="54" y="0"/>
                  </a:cubicBezTo>
                  <a:close/>
                  <a:moveTo>
                    <a:pt x="26" y="0"/>
                  </a:moveTo>
                  <a:cubicBezTo>
                    <a:pt x="25" y="0"/>
                    <a:pt x="24" y="1"/>
                    <a:pt x="24" y="2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3" y="18"/>
                    <a:pt x="22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8"/>
                    <a:pt x="14" y="18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7" y="18"/>
                    <a:pt x="6" y="18"/>
                  </a:cubicBezTo>
                  <a:cubicBezTo>
                    <a:pt x="5" y="18"/>
                    <a:pt x="4" y="17"/>
                    <a:pt x="4" y="17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3" y="25"/>
                  </a:cubicBezTo>
                  <a:cubicBezTo>
                    <a:pt x="5" y="26"/>
                    <a:pt x="8" y="28"/>
                    <a:pt x="8" y="3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28"/>
                    <a:pt x="22" y="26"/>
                    <a:pt x="25" y="25"/>
                  </a:cubicBezTo>
                  <a:cubicBezTo>
                    <a:pt x="26" y="23"/>
                    <a:pt x="28" y="22"/>
                    <a:pt x="28" y="2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4"/>
            <p:cNvSpPr>
              <a:spLocks noEditPoints="1"/>
            </p:cNvSpPr>
            <p:nvPr/>
          </p:nvSpPr>
          <p:spPr bwMode="auto">
            <a:xfrm>
              <a:off x="10977048" y="3327085"/>
              <a:ext cx="236837" cy="266197"/>
            </a:xfrm>
            <a:custGeom>
              <a:avLst/>
              <a:gdLst>
                <a:gd name="T0" fmla="*/ 58 w 74"/>
                <a:gd name="T1" fmla="*/ 25 h 83"/>
                <a:gd name="T2" fmla="*/ 63 w 74"/>
                <a:gd name="T3" fmla="*/ 22 h 83"/>
                <a:gd name="T4" fmla="*/ 68 w 74"/>
                <a:gd name="T5" fmla="*/ 12 h 83"/>
                <a:gd name="T6" fmla="*/ 65 w 74"/>
                <a:gd name="T7" fmla="*/ 3 h 83"/>
                <a:gd name="T8" fmla="*/ 58 w 74"/>
                <a:gd name="T9" fmla="*/ 0 h 83"/>
                <a:gd name="T10" fmla="*/ 46 w 74"/>
                <a:gd name="T11" fmla="*/ 6 h 83"/>
                <a:gd name="T12" fmla="*/ 36 w 74"/>
                <a:gd name="T13" fmla="*/ 24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7 h 83"/>
                <a:gd name="T28" fmla="*/ 6 w 74"/>
                <a:gd name="T29" fmla="*/ 47 h 83"/>
                <a:gd name="T30" fmla="*/ 6 w 74"/>
                <a:gd name="T31" fmla="*/ 83 h 83"/>
                <a:gd name="T32" fmla="*/ 69 w 74"/>
                <a:gd name="T33" fmla="*/ 83 h 83"/>
                <a:gd name="T34" fmla="*/ 69 w 74"/>
                <a:gd name="T35" fmla="*/ 47 h 83"/>
                <a:gd name="T36" fmla="*/ 74 w 74"/>
                <a:gd name="T37" fmla="*/ 47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10 h 83"/>
                <a:gd name="T44" fmla="*/ 58 w 74"/>
                <a:gd name="T45" fmla="*/ 6 h 83"/>
                <a:gd name="T46" fmla="*/ 61 w 74"/>
                <a:gd name="T47" fmla="*/ 7 h 83"/>
                <a:gd name="T48" fmla="*/ 59 w 74"/>
                <a:gd name="T49" fmla="*/ 18 h 83"/>
                <a:gd name="T50" fmla="*/ 46 w 74"/>
                <a:gd name="T51" fmla="*/ 25 h 83"/>
                <a:gd name="T52" fmla="*/ 42 w 74"/>
                <a:gd name="T53" fmla="*/ 25 h 83"/>
                <a:gd name="T54" fmla="*/ 50 w 74"/>
                <a:gd name="T55" fmla="*/ 10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30 w 74"/>
                <a:gd name="T67" fmla="*/ 23 h 83"/>
                <a:gd name="T68" fmla="*/ 30 w 74"/>
                <a:gd name="T69" fmla="*/ 24 h 83"/>
                <a:gd name="T70" fmla="*/ 29 w 74"/>
                <a:gd name="T71" fmla="*/ 24 h 83"/>
                <a:gd name="T72" fmla="*/ 17 w 74"/>
                <a:gd name="T73" fmla="*/ 17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4 h 83"/>
                <a:gd name="T82" fmla="*/ 32 w 74"/>
                <a:gd name="T83" fmla="*/ 44 h 83"/>
                <a:gd name="T84" fmla="*/ 32 w 74"/>
                <a:gd name="T85" fmla="*/ 78 h 83"/>
                <a:gd name="T86" fmla="*/ 32 w 74"/>
                <a:gd name="T87" fmla="*/ 41 h 83"/>
                <a:gd name="T88" fmla="*/ 6 w 74"/>
                <a:gd name="T89" fmla="*/ 41 h 83"/>
                <a:gd name="T90" fmla="*/ 6 w 74"/>
                <a:gd name="T91" fmla="*/ 31 h 83"/>
                <a:gd name="T92" fmla="*/ 32 w 74"/>
                <a:gd name="T93" fmla="*/ 31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4 h 83"/>
                <a:gd name="T102" fmla="*/ 63 w 74"/>
                <a:gd name="T103" fmla="*/ 44 h 83"/>
                <a:gd name="T104" fmla="*/ 63 w 74"/>
                <a:gd name="T105" fmla="*/ 78 h 83"/>
                <a:gd name="T106" fmla="*/ 69 w 74"/>
                <a:gd name="T107" fmla="*/ 41 h 83"/>
                <a:gd name="T108" fmla="*/ 42 w 74"/>
                <a:gd name="T109" fmla="*/ 41 h 83"/>
                <a:gd name="T110" fmla="*/ 42 w 74"/>
                <a:gd name="T111" fmla="*/ 31 h 83"/>
                <a:gd name="T112" fmla="*/ 69 w 74"/>
                <a:gd name="T113" fmla="*/ 31 h 83"/>
                <a:gd name="T114" fmla="*/ 69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3" y="22"/>
                  </a:cubicBezTo>
                  <a:cubicBezTo>
                    <a:pt x="65" y="19"/>
                    <a:pt x="67" y="16"/>
                    <a:pt x="68" y="12"/>
                  </a:cubicBezTo>
                  <a:cubicBezTo>
                    <a:pt x="69" y="9"/>
                    <a:pt x="68" y="5"/>
                    <a:pt x="65" y="3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50" y="2"/>
                    <a:pt x="46" y="6"/>
                  </a:cubicBezTo>
                  <a:cubicBezTo>
                    <a:pt x="41" y="11"/>
                    <a:pt x="38" y="19"/>
                    <a:pt x="36" y="24"/>
                  </a:cubicBezTo>
                  <a:cubicBezTo>
                    <a:pt x="35" y="19"/>
                    <a:pt x="32" y="11"/>
                    <a:pt x="27" y="6"/>
                  </a:cubicBezTo>
                  <a:cubicBezTo>
                    <a:pt x="25" y="4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8" y="16"/>
                    <a:pt x="12" y="21"/>
                  </a:cubicBezTo>
                  <a:cubicBezTo>
                    <a:pt x="14" y="23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10"/>
                  </a:moveTo>
                  <a:cubicBezTo>
                    <a:pt x="53" y="7"/>
                    <a:pt x="56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9" y="18"/>
                  </a:cubicBezTo>
                  <a:cubicBezTo>
                    <a:pt x="55" y="21"/>
                    <a:pt x="50" y="24"/>
                    <a:pt x="46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3" y="21"/>
                    <a:pt x="46" y="14"/>
                    <a:pt x="50" y="10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0" y="8"/>
                    <a:pt x="22" y="9"/>
                    <a:pt x="23" y="10"/>
                  </a:cubicBezTo>
                  <a:cubicBezTo>
                    <a:pt x="26" y="13"/>
                    <a:pt x="28" y="18"/>
                    <a:pt x="30" y="23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4" y="22"/>
                    <a:pt x="19" y="20"/>
                    <a:pt x="17" y="17"/>
                  </a:cubicBezTo>
                  <a:cubicBezTo>
                    <a:pt x="15" y="16"/>
                    <a:pt x="14" y="14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2" y="31"/>
                    <a:pt x="32" y="31"/>
                    <a:pt x="32" y="31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78"/>
                  </a:lnTo>
                  <a:close/>
                  <a:moveTo>
                    <a:pt x="69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69" y="31"/>
                    <a:pt x="69" y="31"/>
                    <a:pt x="69" y="31"/>
                  </a:cubicBezTo>
                  <a:lnTo>
                    <a:pt x="6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6" name="Freeform 65"/>
            <p:cNvSpPr>
              <a:spLocks noEditPoints="1"/>
            </p:cNvSpPr>
            <p:nvPr/>
          </p:nvSpPr>
          <p:spPr bwMode="auto">
            <a:xfrm>
              <a:off x="10906584" y="4526927"/>
              <a:ext cx="246623" cy="201604"/>
            </a:xfrm>
            <a:custGeom>
              <a:avLst/>
              <a:gdLst>
                <a:gd name="T0" fmla="*/ 1 w 77"/>
                <a:gd name="T1" fmla="*/ 42 h 63"/>
                <a:gd name="T2" fmla="*/ 8 w 77"/>
                <a:gd name="T3" fmla="*/ 55 h 63"/>
                <a:gd name="T4" fmla="*/ 21 w 77"/>
                <a:gd name="T5" fmla="*/ 61 h 63"/>
                <a:gd name="T6" fmla="*/ 38 w 77"/>
                <a:gd name="T7" fmla="*/ 63 h 63"/>
                <a:gd name="T8" fmla="*/ 56 w 77"/>
                <a:gd name="T9" fmla="*/ 61 h 63"/>
                <a:gd name="T10" fmla="*/ 69 w 77"/>
                <a:gd name="T11" fmla="*/ 55 h 63"/>
                <a:gd name="T12" fmla="*/ 76 w 77"/>
                <a:gd name="T13" fmla="*/ 42 h 63"/>
                <a:gd name="T14" fmla="*/ 71 w 77"/>
                <a:gd name="T15" fmla="*/ 16 h 63"/>
                <a:gd name="T16" fmla="*/ 72 w 77"/>
                <a:gd name="T17" fmla="*/ 11 h 63"/>
                <a:gd name="T18" fmla="*/ 70 w 77"/>
                <a:gd name="T19" fmla="*/ 0 h 63"/>
                <a:gd name="T20" fmla="*/ 67 w 77"/>
                <a:gd name="T21" fmla="*/ 0 h 63"/>
                <a:gd name="T22" fmla="*/ 60 w 77"/>
                <a:gd name="T23" fmla="*/ 3 h 63"/>
                <a:gd name="T24" fmla="*/ 38 w 77"/>
                <a:gd name="T25" fmla="*/ 5 h 63"/>
                <a:gd name="T26" fmla="*/ 17 w 77"/>
                <a:gd name="T27" fmla="*/ 3 h 63"/>
                <a:gd name="T28" fmla="*/ 9 w 77"/>
                <a:gd name="T29" fmla="*/ 0 h 63"/>
                <a:gd name="T30" fmla="*/ 7 w 77"/>
                <a:gd name="T31" fmla="*/ 0 h 63"/>
                <a:gd name="T32" fmla="*/ 5 w 77"/>
                <a:gd name="T33" fmla="*/ 11 h 63"/>
                <a:gd name="T34" fmla="*/ 6 w 77"/>
                <a:gd name="T35" fmla="*/ 16 h 63"/>
                <a:gd name="T36" fmla="*/ 9 w 77"/>
                <a:gd name="T37" fmla="*/ 42 h 63"/>
                <a:gd name="T38" fmla="*/ 18 w 77"/>
                <a:gd name="T39" fmla="*/ 30 h 63"/>
                <a:gd name="T40" fmla="*/ 27 w 77"/>
                <a:gd name="T41" fmla="*/ 29 h 63"/>
                <a:gd name="T42" fmla="*/ 38 w 77"/>
                <a:gd name="T43" fmla="*/ 30 h 63"/>
                <a:gd name="T44" fmla="*/ 49 w 77"/>
                <a:gd name="T45" fmla="*/ 29 h 63"/>
                <a:gd name="T46" fmla="*/ 59 w 77"/>
                <a:gd name="T47" fmla="*/ 30 h 63"/>
                <a:gd name="T48" fmla="*/ 67 w 77"/>
                <a:gd name="T49" fmla="*/ 42 h 63"/>
                <a:gd name="T50" fmla="*/ 64 w 77"/>
                <a:gd name="T51" fmla="*/ 52 h 63"/>
                <a:gd name="T52" fmla="*/ 56 w 77"/>
                <a:gd name="T53" fmla="*/ 57 h 63"/>
                <a:gd name="T54" fmla="*/ 45 w 77"/>
                <a:gd name="T55" fmla="*/ 58 h 63"/>
                <a:gd name="T56" fmla="*/ 31 w 77"/>
                <a:gd name="T57" fmla="*/ 58 h 63"/>
                <a:gd name="T58" fmla="*/ 20 w 77"/>
                <a:gd name="T59" fmla="*/ 57 h 63"/>
                <a:gd name="T60" fmla="*/ 12 w 77"/>
                <a:gd name="T61" fmla="*/ 52 h 63"/>
                <a:gd name="T62" fmla="*/ 9 w 77"/>
                <a:gd name="T63" fmla="*/ 42 h 63"/>
                <a:gd name="T64" fmla="*/ 53 w 77"/>
                <a:gd name="T65" fmla="*/ 48 h 63"/>
                <a:gd name="T66" fmla="*/ 53 w 77"/>
                <a:gd name="T67" fmla="*/ 34 h 63"/>
                <a:gd name="T68" fmla="*/ 19 w 77"/>
                <a:gd name="T69" fmla="*/ 41 h 63"/>
                <a:gd name="T70" fmla="*/ 29 w 77"/>
                <a:gd name="T71" fmla="*/ 41 h 63"/>
                <a:gd name="T72" fmla="*/ 19 w 77"/>
                <a:gd name="T73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" h="63">
                  <a:moveTo>
                    <a:pt x="0" y="33"/>
                  </a:moveTo>
                  <a:cubicBezTo>
                    <a:pt x="0" y="36"/>
                    <a:pt x="0" y="39"/>
                    <a:pt x="1" y="42"/>
                  </a:cubicBezTo>
                  <a:cubicBezTo>
                    <a:pt x="1" y="45"/>
                    <a:pt x="2" y="47"/>
                    <a:pt x="3" y="49"/>
                  </a:cubicBezTo>
                  <a:cubicBezTo>
                    <a:pt x="5" y="51"/>
                    <a:pt x="6" y="53"/>
                    <a:pt x="8" y="55"/>
                  </a:cubicBezTo>
                  <a:cubicBezTo>
                    <a:pt x="10" y="56"/>
                    <a:pt x="12" y="58"/>
                    <a:pt x="14" y="59"/>
                  </a:cubicBezTo>
                  <a:cubicBezTo>
                    <a:pt x="16" y="60"/>
                    <a:pt x="18" y="61"/>
                    <a:pt x="21" y="61"/>
                  </a:cubicBezTo>
                  <a:cubicBezTo>
                    <a:pt x="23" y="62"/>
                    <a:pt x="26" y="62"/>
                    <a:pt x="29" y="63"/>
                  </a:cubicBezTo>
                  <a:cubicBezTo>
                    <a:pt x="32" y="63"/>
                    <a:pt x="35" y="63"/>
                    <a:pt x="38" y="63"/>
                  </a:cubicBezTo>
                  <a:cubicBezTo>
                    <a:pt x="42" y="63"/>
                    <a:pt x="45" y="63"/>
                    <a:pt x="47" y="63"/>
                  </a:cubicBezTo>
                  <a:cubicBezTo>
                    <a:pt x="50" y="62"/>
                    <a:pt x="53" y="62"/>
                    <a:pt x="56" y="61"/>
                  </a:cubicBezTo>
                  <a:cubicBezTo>
                    <a:pt x="58" y="61"/>
                    <a:pt x="61" y="60"/>
                    <a:pt x="63" y="59"/>
                  </a:cubicBezTo>
                  <a:cubicBezTo>
                    <a:pt x="65" y="58"/>
                    <a:pt x="67" y="56"/>
                    <a:pt x="69" y="55"/>
                  </a:cubicBezTo>
                  <a:cubicBezTo>
                    <a:pt x="71" y="53"/>
                    <a:pt x="72" y="51"/>
                    <a:pt x="73" y="49"/>
                  </a:cubicBezTo>
                  <a:cubicBezTo>
                    <a:pt x="74" y="47"/>
                    <a:pt x="75" y="45"/>
                    <a:pt x="76" y="42"/>
                  </a:cubicBezTo>
                  <a:cubicBezTo>
                    <a:pt x="77" y="39"/>
                    <a:pt x="77" y="36"/>
                    <a:pt x="77" y="33"/>
                  </a:cubicBezTo>
                  <a:cubicBezTo>
                    <a:pt x="77" y="26"/>
                    <a:pt x="75" y="21"/>
                    <a:pt x="71" y="16"/>
                  </a:cubicBezTo>
                  <a:cubicBezTo>
                    <a:pt x="71" y="16"/>
                    <a:pt x="71" y="15"/>
                    <a:pt x="71" y="14"/>
                  </a:cubicBezTo>
                  <a:cubicBezTo>
                    <a:pt x="71" y="13"/>
                    <a:pt x="72" y="12"/>
                    <a:pt x="72" y="11"/>
                  </a:cubicBezTo>
                  <a:cubicBezTo>
                    <a:pt x="72" y="10"/>
                    <a:pt x="72" y="8"/>
                    <a:pt x="72" y="6"/>
                  </a:cubicBezTo>
                  <a:cubicBezTo>
                    <a:pt x="71" y="4"/>
                    <a:pt x="71" y="2"/>
                    <a:pt x="7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8" y="0"/>
                    <a:pt x="67" y="0"/>
                  </a:cubicBezTo>
                  <a:cubicBezTo>
                    <a:pt x="67" y="0"/>
                    <a:pt x="65" y="1"/>
                    <a:pt x="64" y="1"/>
                  </a:cubicBezTo>
                  <a:cubicBezTo>
                    <a:pt x="63" y="1"/>
                    <a:pt x="61" y="2"/>
                    <a:pt x="60" y="3"/>
                  </a:cubicBezTo>
                  <a:cubicBezTo>
                    <a:pt x="58" y="4"/>
                    <a:pt x="56" y="5"/>
                    <a:pt x="53" y="7"/>
                  </a:cubicBezTo>
                  <a:cubicBezTo>
                    <a:pt x="50" y="6"/>
                    <a:pt x="45" y="5"/>
                    <a:pt x="38" y="5"/>
                  </a:cubicBezTo>
                  <a:cubicBezTo>
                    <a:pt x="32" y="5"/>
                    <a:pt x="27" y="6"/>
                    <a:pt x="23" y="7"/>
                  </a:cubicBezTo>
                  <a:cubicBezTo>
                    <a:pt x="21" y="5"/>
                    <a:pt x="19" y="4"/>
                    <a:pt x="17" y="3"/>
                  </a:cubicBezTo>
                  <a:cubicBezTo>
                    <a:pt x="15" y="2"/>
                    <a:pt x="14" y="1"/>
                    <a:pt x="12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2"/>
                    <a:pt x="5" y="4"/>
                    <a:pt x="5" y="6"/>
                  </a:cubicBezTo>
                  <a:cubicBezTo>
                    <a:pt x="5" y="8"/>
                    <a:pt x="5" y="10"/>
                    <a:pt x="5" y="11"/>
                  </a:cubicBezTo>
                  <a:cubicBezTo>
                    <a:pt x="5" y="12"/>
                    <a:pt x="5" y="13"/>
                    <a:pt x="5" y="14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2" y="21"/>
                    <a:pt x="0" y="26"/>
                    <a:pt x="0" y="33"/>
                  </a:cubicBezTo>
                  <a:close/>
                  <a:moveTo>
                    <a:pt x="9" y="42"/>
                  </a:moveTo>
                  <a:cubicBezTo>
                    <a:pt x="9" y="38"/>
                    <a:pt x="11" y="35"/>
                    <a:pt x="14" y="32"/>
                  </a:cubicBezTo>
                  <a:cubicBezTo>
                    <a:pt x="15" y="31"/>
                    <a:pt x="16" y="30"/>
                    <a:pt x="18" y="30"/>
                  </a:cubicBezTo>
                  <a:cubicBezTo>
                    <a:pt x="19" y="30"/>
                    <a:pt x="20" y="29"/>
                    <a:pt x="22" y="29"/>
                  </a:cubicBezTo>
                  <a:cubicBezTo>
                    <a:pt x="24" y="29"/>
                    <a:pt x="25" y="29"/>
                    <a:pt x="27" y="29"/>
                  </a:cubicBezTo>
                  <a:cubicBezTo>
                    <a:pt x="28" y="29"/>
                    <a:pt x="30" y="29"/>
                    <a:pt x="32" y="30"/>
                  </a:cubicBezTo>
                  <a:cubicBezTo>
                    <a:pt x="35" y="30"/>
                    <a:pt x="36" y="30"/>
                    <a:pt x="38" y="30"/>
                  </a:cubicBezTo>
                  <a:cubicBezTo>
                    <a:pt x="40" y="30"/>
                    <a:pt x="42" y="30"/>
                    <a:pt x="44" y="30"/>
                  </a:cubicBezTo>
                  <a:cubicBezTo>
                    <a:pt x="46" y="29"/>
                    <a:pt x="48" y="29"/>
                    <a:pt x="49" y="29"/>
                  </a:cubicBezTo>
                  <a:cubicBezTo>
                    <a:pt x="51" y="29"/>
                    <a:pt x="52" y="29"/>
                    <a:pt x="54" y="29"/>
                  </a:cubicBezTo>
                  <a:cubicBezTo>
                    <a:pt x="56" y="29"/>
                    <a:pt x="57" y="30"/>
                    <a:pt x="59" y="30"/>
                  </a:cubicBezTo>
                  <a:cubicBezTo>
                    <a:pt x="60" y="30"/>
                    <a:pt x="61" y="31"/>
                    <a:pt x="62" y="32"/>
                  </a:cubicBezTo>
                  <a:cubicBezTo>
                    <a:pt x="65" y="35"/>
                    <a:pt x="67" y="38"/>
                    <a:pt x="67" y="42"/>
                  </a:cubicBezTo>
                  <a:cubicBezTo>
                    <a:pt x="67" y="44"/>
                    <a:pt x="67" y="46"/>
                    <a:pt x="66" y="48"/>
                  </a:cubicBezTo>
                  <a:cubicBezTo>
                    <a:pt x="66" y="49"/>
                    <a:pt x="65" y="51"/>
                    <a:pt x="64" y="52"/>
                  </a:cubicBezTo>
                  <a:cubicBezTo>
                    <a:pt x="63" y="53"/>
                    <a:pt x="62" y="54"/>
                    <a:pt x="61" y="55"/>
                  </a:cubicBezTo>
                  <a:cubicBezTo>
                    <a:pt x="59" y="56"/>
                    <a:pt x="58" y="56"/>
                    <a:pt x="56" y="57"/>
                  </a:cubicBezTo>
                  <a:cubicBezTo>
                    <a:pt x="55" y="57"/>
                    <a:pt x="53" y="57"/>
                    <a:pt x="51" y="58"/>
                  </a:cubicBezTo>
                  <a:cubicBezTo>
                    <a:pt x="48" y="58"/>
                    <a:pt x="46" y="58"/>
                    <a:pt x="45" y="58"/>
                  </a:cubicBezTo>
                  <a:cubicBezTo>
                    <a:pt x="43" y="58"/>
                    <a:pt x="41" y="58"/>
                    <a:pt x="38" y="58"/>
                  </a:cubicBezTo>
                  <a:cubicBezTo>
                    <a:pt x="35" y="58"/>
                    <a:pt x="33" y="58"/>
                    <a:pt x="31" y="58"/>
                  </a:cubicBezTo>
                  <a:cubicBezTo>
                    <a:pt x="30" y="58"/>
                    <a:pt x="28" y="58"/>
                    <a:pt x="25" y="58"/>
                  </a:cubicBezTo>
                  <a:cubicBezTo>
                    <a:pt x="23" y="57"/>
                    <a:pt x="21" y="57"/>
                    <a:pt x="20" y="57"/>
                  </a:cubicBezTo>
                  <a:cubicBezTo>
                    <a:pt x="19" y="56"/>
                    <a:pt x="17" y="56"/>
                    <a:pt x="16" y="55"/>
                  </a:cubicBezTo>
                  <a:cubicBezTo>
                    <a:pt x="14" y="54"/>
                    <a:pt x="13" y="53"/>
                    <a:pt x="12" y="52"/>
                  </a:cubicBezTo>
                  <a:cubicBezTo>
                    <a:pt x="11" y="51"/>
                    <a:pt x="11" y="49"/>
                    <a:pt x="10" y="48"/>
                  </a:cubicBezTo>
                  <a:cubicBezTo>
                    <a:pt x="9" y="46"/>
                    <a:pt x="9" y="44"/>
                    <a:pt x="9" y="42"/>
                  </a:cubicBezTo>
                  <a:close/>
                  <a:moveTo>
                    <a:pt x="48" y="41"/>
                  </a:moveTo>
                  <a:cubicBezTo>
                    <a:pt x="48" y="45"/>
                    <a:pt x="50" y="48"/>
                    <a:pt x="53" y="48"/>
                  </a:cubicBezTo>
                  <a:cubicBezTo>
                    <a:pt x="55" y="48"/>
                    <a:pt x="58" y="45"/>
                    <a:pt x="58" y="41"/>
                  </a:cubicBezTo>
                  <a:cubicBezTo>
                    <a:pt x="58" y="37"/>
                    <a:pt x="55" y="34"/>
                    <a:pt x="53" y="34"/>
                  </a:cubicBezTo>
                  <a:cubicBezTo>
                    <a:pt x="50" y="34"/>
                    <a:pt x="48" y="37"/>
                    <a:pt x="48" y="41"/>
                  </a:cubicBezTo>
                  <a:close/>
                  <a:moveTo>
                    <a:pt x="19" y="41"/>
                  </a:moveTo>
                  <a:cubicBezTo>
                    <a:pt x="19" y="45"/>
                    <a:pt x="21" y="48"/>
                    <a:pt x="24" y="48"/>
                  </a:cubicBezTo>
                  <a:cubicBezTo>
                    <a:pt x="27" y="48"/>
                    <a:pt x="29" y="45"/>
                    <a:pt x="29" y="41"/>
                  </a:cubicBezTo>
                  <a:cubicBezTo>
                    <a:pt x="29" y="37"/>
                    <a:pt x="27" y="34"/>
                    <a:pt x="24" y="34"/>
                  </a:cubicBezTo>
                  <a:cubicBezTo>
                    <a:pt x="21" y="34"/>
                    <a:pt x="19" y="37"/>
                    <a:pt x="1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10654088" y="1900192"/>
              <a:ext cx="401253" cy="401252"/>
            </a:xfrm>
            <a:custGeom>
              <a:avLst/>
              <a:gdLst>
                <a:gd name="T0" fmla="*/ 0 w 125"/>
                <a:gd name="T1" fmla="*/ 63 h 125"/>
                <a:gd name="T2" fmla="*/ 125 w 125"/>
                <a:gd name="T3" fmla="*/ 63 h 125"/>
                <a:gd name="T4" fmla="*/ 98 w 125"/>
                <a:gd name="T5" fmla="*/ 83 h 125"/>
                <a:gd name="T6" fmla="*/ 117 w 125"/>
                <a:gd name="T7" fmla="*/ 67 h 125"/>
                <a:gd name="T8" fmla="*/ 98 w 125"/>
                <a:gd name="T9" fmla="*/ 83 h 125"/>
                <a:gd name="T10" fmla="*/ 25 w 125"/>
                <a:gd name="T11" fmla="*/ 59 h 125"/>
                <a:gd name="T12" fmla="*/ 13 w 125"/>
                <a:gd name="T13" fmla="*/ 42 h 125"/>
                <a:gd name="T14" fmla="*/ 90 w 125"/>
                <a:gd name="T15" fmla="*/ 42 h 125"/>
                <a:gd name="T16" fmla="*/ 67 w 125"/>
                <a:gd name="T17" fmla="*/ 59 h 125"/>
                <a:gd name="T18" fmla="*/ 90 w 125"/>
                <a:gd name="T19" fmla="*/ 42 h 125"/>
                <a:gd name="T20" fmla="*/ 67 w 125"/>
                <a:gd name="T21" fmla="*/ 9 h 125"/>
                <a:gd name="T22" fmla="*/ 82 w 125"/>
                <a:gd name="T23" fmla="*/ 23 h 125"/>
                <a:gd name="T24" fmla="*/ 67 w 125"/>
                <a:gd name="T25" fmla="*/ 34 h 125"/>
                <a:gd name="T26" fmla="*/ 53 w 125"/>
                <a:gd name="T27" fmla="*/ 12 h 125"/>
                <a:gd name="T28" fmla="*/ 59 w 125"/>
                <a:gd name="T29" fmla="*/ 34 h 125"/>
                <a:gd name="T30" fmla="*/ 43 w 125"/>
                <a:gd name="T31" fmla="*/ 23 h 125"/>
                <a:gd name="T32" fmla="*/ 59 w 125"/>
                <a:gd name="T33" fmla="*/ 59 h 125"/>
                <a:gd name="T34" fmla="*/ 36 w 125"/>
                <a:gd name="T35" fmla="*/ 42 h 125"/>
                <a:gd name="T36" fmla="*/ 13 w 125"/>
                <a:gd name="T37" fmla="*/ 83 h 125"/>
                <a:gd name="T38" fmla="*/ 25 w 125"/>
                <a:gd name="T39" fmla="*/ 67 h 125"/>
                <a:gd name="T40" fmla="*/ 13 w 125"/>
                <a:gd name="T41" fmla="*/ 83 h 125"/>
                <a:gd name="T42" fmla="*/ 59 w 125"/>
                <a:gd name="T43" fmla="*/ 67 h 125"/>
                <a:gd name="T44" fmla="*/ 36 w 125"/>
                <a:gd name="T45" fmla="*/ 83 h 125"/>
                <a:gd name="T46" fmla="*/ 59 w 125"/>
                <a:gd name="T47" fmla="*/ 92 h 125"/>
                <a:gd name="T48" fmla="*/ 53 w 125"/>
                <a:gd name="T49" fmla="*/ 113 h 125"/>
                <a:gd name="T50" fmla="*/ 38 w 125"/>
                <a:gd name="T51" fmla="*/ 92 h 125"/>
                <a:gd name="T52" fmla="*/ 82 w 125"/>
                <a:gd name="T53" fmla="*/ 102 h 125"/>
                <a:gd name="T54" fmla="*/ 67 w 125"/>
                <a:gd name="T55" fmla="*/ 116 h 125"/>
                <a:gd name="T56" fmla="*/ 87 w 125"/>
                <a:gd name="T57" fmla="*/ 92 h 125"/>
                <a:gd name="T58" fmla="*/ 67 w 125"/>
                <a:gd name="T59" fmla="*/ 83 h 125"/>
                <a:gd name="T60" fmla="*/ 92 w 125"/>
                <a:gd name="T61" fmla="*/ 67 h 125"/>
                <a:gd name="T62" fmla="*/ 67 w 125"/>
                <a:gd name="T63" fmla="*/ 83 h 125"/>
                <a:gd name="T64" fmla="*/ 98 w 125"/>
                <a:gd name="T65" fmla="*/ 42 h 125"/>
                <a:gd name="T66" fmla="*/ 117 w 125"/>
                <a:gd name="T67" fmla="*/ 59 h 125"/>
                <a:gd name="T68" fmla="*/ 108 w 125"/>
                <a:gd name="T69" fmla="*/ 34 h 125"/>
                <a:gd name="T70" fmla="*/ 86 w 125"/>
                <a:gd name="T71" fmla="*/ 14 h 125"/>
                <a:gd name="T72" fmla="*/ 108 w 125"/>
                <a:gd name="T73" fmla="*/ 34 h 125"/>
                <a:gd name="T74" fmla="*/ 39 w 125"/>
                <a:gd name="T75" fmla="*/ 14 h 125"/>
                <a:gd name="T76" fmla="*/ 17 w 125"/>
                <a:gd name="T77" fmla="*/ 34 h 125"/>
                <a:gd name="T78" fmla="*/ 17 w 125"/>
                <a:gd name="T79" fmla="*/ 92 h 125"/>
                <a:gd name="T80" fmla="*/ 39 w 125"/>
                <a:gd name="T81" fmla="*/ 111 h 125"/>
                <a:gd name="T82" fmla="*/ 17 w 125"/>
                <a:gd name="T83" fmla="*/ 92 h 125"/>
                <a:gd name="T84" fmla="*/ 86 w 125"/>
                <a:gd name="T85" fmla="*/ 111 h 125"/>
                <a:gd name="T86" fmla="*/ 108 w 125"/>
                <a:gd name="T87" fmla="*/ 9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28"/>
                    <a:pt x="97" y="0"/>
                    <a:pt x="63" y="0"/>
                  </a:cubicBezTo>
                  <a:close/>
                  <a:moveTo>
                    <a:pt x="98" y="83"/>
                  </a:moveTo>
                  <a:cubicBezTo>
                    <a:pt x="99" y="78"/>
                    <a:pt x="100" y="73"/>
                    <a:pt x="100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6" y="73"/>
                    <a:pt x="115" y="78"/>
                    <a:pt x="113" y="83"/>
                  </a:cubicBezTo>
                  <a:lnTo>
                    <a:pt x="98" y="83"/>
                  </a:lnTo>
                  <a:close/>
                  <a:moveTo>
                    <a:pt x="27" y="42"/>
                  </a:moveTo>
                  <a:cubicBezTo>
                    <a:pt x="26" y="47"/>
                    <a:pt x="26" y="53"/>
                    <a:pt x="25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3"/>
                    <a:pt x="11" y="47"/>
                    <a:pt x="13" y="42"/>
                  </a:cubicBezTo>
                  <a:lnTo>
                    <a:pt x="27" y="42"/>
                  </a:lnTo>
                  <a:close/>
                  <a:moveTo>
                    <a:pt x="90" y="42"/>
                  </a:moveTo>
                  <a:cubicBezTo>
                    <a:pt x="91" y="47"/>
                    <a:pt x="92" y="53"/>
                    <a:pt x="92" y="59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90" y="42"/>
                  </a:lnTo>
                  <a:close/>
                  <a:moveTo>
                    <a:pt x="67" y="34"/>
                  </a:moveTo>
                  <a:cubicBezTo>
                    <a:pt x="67" y="9"/>
                    <a:pt x="67" y="9"/>
                    <a:pt x="67" y="9"/>
                  </a:cubicBezTo>
                  <a:cubicBezTo>
                    <a:pt x="69" y="10"/>
                    <a:pt x="71" y="11"/>
                    <a:pt x="73" y="12"/>
                  </a:cubicBezTo>
                  <a:cubicBezTo>
                    <a:pt x="76" y="14"/>
                    <a:pt x="79" y="18"/>
                    <a:pt x="82" y="23"/>
                  </a:cubicBezTo>
                  <a:cubicBezTo>
                    <a:pt x="84" y="26"/>
                    <a:pt x="86" y="30"/>
                    <a:pt x="87" y="34"/>
                  </a:cubicBezTo>
                  <a:cubicBezTo>
                    <a:pt x="67" y="34"/>
                    <a:pt x="67" y="34"/>
                    <a:pt x="67" y="34"/>
                  </a:cubicBezTo>
                  <a:close/>
                  <a:moveTo>
                    <a:pt x="43" y="23"/>
                  </a:moveTo>
                  <a:cubicBezTo>
                    <a:pt x="46" y="18"/>
                    <a:pt x="50" y="14"/>
                    <a:pt x="53" y="12"/>
                  </a:cubicBezTo>
                  <a:cubicBezTo>
                    <a:pt x="55" y="11"/>
                    <a:pt x="57" y="10"/>
                    <a:pt x="59" y="9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0" y="30"/>
                    <a:pt x="41" y="26"/>
                    <a:pt x="43" y="23"/>
                  </a:cubicBezTo>
                  <a:close/>
                  <a:moveTo>
                    <a:pt x="59" y="42"/>
                  </a:moveTo>
                  <a:cubicBezTo>
                    <a:pt x="59" y="59"/>
                    <a:pt x="59" y="59"/>
                    <a:pt x="59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3"/>
                    <a:pt x="35" y="47"/>
                    <a:pt x="36" y="42"/>
                  </a:cubicBezTo>
                  <a:lnTo>
                    <a:pt x="59" y="42"/>
                  </a:lnTo>
                  <a:close/>
                  <a:moveTo>
                    <a:pt x="13" y="83"/>
                  </a:moveTo>
                  <a:cubicBezTo>
                    <a:pt x="11" y="78"/>
                    <a:pt x="9" y="73"/>
                    <a:pt x="9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6" y="73"/>
                    <a:pt x="26" y="78"/>
                    <a:pt x="27" y="83"/>
                  </a:cubicBezTo>
                  <a:lnTo>
                    <a:pt x="13" y="83"/>
                  </a:lnTo>
                  <a:close/>
                  <a:moveTo>
                    <a:pt x="34" y="67"/>
                  </a:moveTo>
                  <a:cubicBezTo>
                    <a:pt x="59" y="67"/>
                    <a:pt x="59" y="67"/>
                    <a:pt x="59" y="67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8"/>
                    <a:pt x="34" y="73"/>
                    <a:pt x="34" y="67"/>
                  </a:cubicBezTo>
                  <a:close/>
                  <a:moveTo>
                    <a:pt x="59" y="92"/>
                  </a:moveTo>
                  <a:cubicBezTo>
                    <a:pt x="59" y="116"/>
                    <a:pt x="59" y="116"/>
                    <a:pt x="59" y="116"/>
                  </a:cubicBezTo>
                  <a:cubicBezTo>
                    <a:pt x="57" y="116"/>
                    <a:pt x="55" y="115"/>
                    <a:pt x="53" y="113"/>
                  </a:cubicBezTo>
                  <a:cubicBezTo>
                    <a:pt x="50" y="111"/>
                    <a:pt x="46" y="107"/>
                    <a:pt x="43" y="102"/>
                  </a:cubicBezTo>
                  <a:cubicBezTo>
                    <a:pt x="41" y="99"/>
                    <a:pt x="40" y="96"/>
                    <a:pt x="38" y="92"/>
                  </a:cubicBezTo>
                  <a:cubicBezTo>
                    <a:pt x="59" y="92"/>
                    <a:pt x="59" y="92"/>
                    <a:pt x="59" y="92"/>
                  </a:cubicBezTo>
                  <a:close/>
                  <a:moveTo>
                    <a:pt x="82" y="102"/>
                  </a:moveTo>
                  <a:cubicBezTo>
                    <a:pt x="79" y="107"/>
                    <a:pt x="76" y="111"/>
                    <a:pt x="73" y="113"/>
                  </a:cubicBezTo>
                  <a:cubicBezTo>
                    <a:pt x="71" y="115"/>
                    <a:pt x="69" y="116"/>
                    <a:pt x="67" y="116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6" y="96"/>
                    <a:pt x="84" y="99"/>
                    <a:pt x="82" y="102"/>
                  </a:cubicBezTo>
                  <a:close/>
                  <a:moveTo>
                    <a:pt x="67" y="83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73"/>
                    <a:pt x="91" y="78"/>
                    <a:pt x="90" y="83"/>
                  </a:cubicBezTo>
                  <a:lnTo>
                    <a:pt x="67" y="83"/>
                  </a:lnTo>
                  <a:close/>
                  <a:moveTo>
                    <a:pt x="100" y="59"/>
                  </a:moveTo>
                  <a:cubicBezTo>
                    <a:pt x="100" y="53"/>
                    <a:pt x="99" y="47"/>
                    <a:pt x="98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5" y="47"/>
                    <a:pt x="116" y="53"/>
                    <a:pt x="117" y="59"/>
                  </a:cubicBezTo>
                  <a:lnTo>
                    <a:pt x="100" y="59"/>
                  </a:lnTo>
                  <a:close/>
                  <a:moveTo>
                    <a:pt x="108" y="34"/>
                  </a:moveTo>
                  <a:cubicBezTo>
                    <a:pt x="96" y="34"/>
                    <a:pt x="96" y="34"/>
                    <a:pt x="96" y="34"/>
                  </a:cubicBezTo>
                  <a:cubicBezTo>
                    <a:pt x="93" y="26"/>
                    <a:pt x="90" y="19"/>
                    <a:pt x="86" y="14"/>
                  </a:cubicBezTo>
                  <a:cubicBezTo>
                    <a:pt x="92" y="17"/>
                    <a:pt x="97" y="20"/>
                    <a:pt x="101" y="24"/>
                  </a:cubicBezTo>
                  <a:cubicBezTo>
                    <a:pt x="104" y="27"/>
                    <a:pt x="106" y="30"/>
                    <a:pt x="108" y="34"/>
                  </a:cubicBezTo>
                  <a:close/>
                  <a:moveTo>
                    <a:pt x="25" y="24"/>
                  </a:moveTo>
                  <a:cubicBezTo>
                    <a:pt x="29" y="20"/>
                    <a:pt x="34" y="17"/>
                    <a:pt x="39" y="14"/>
                  </a:cubicBezTo>
                  <a:cubicBezTo>
                    <a:pt x="35" y="19"/>
                    <a:pt x="32" y="26"/>
                    <a:pt x="30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0"/>
                    <a:pt x="22" y="27"/>
                    <a:pt x="25" y="24"/>
                  </a:cubicBezTo>
                  <a:close/>
                  <a:moveTo>
                    <a:pt x="17" y="92"/>
                  </a:moveTo>
                  <a:cubicBezTo>
                    <a:pt x="30" y="92"/>
                    <a:pt x="30" y="92"/>
                    <a:pt x="30" y="92"/>
                  </a:cubicBezTo>
                  <a:cubicBezTo>
                    <a:pt x="32" y="99"/>
                    <a:pt x="35" y="106"/>
                    <a:pt x="39" y="111"/>
                  </a:cubicBezTo>
                  <a:cubicBezTo>
                    <a:pt x="34" y="109"/>
                    <a:pt x="29" y="105"/>
                    <a:pt x="25" y="101"/>
                  </a:cubicBezTo>
                  <a:cubicBezTo>
                    <a:pt x="22" y="98"/>
                    <a:pt x="19" y="95"/>
                    <a:pt x="17" y="92"/>
                  </a:cubicBezTo>
                  <a:close/>
                  <a:moveTo>
                    <a:pt x="101" y="101"/>
                  </a:moveTo>
                  <a:cubicBezTo>
                    <a:pt x="97" y="105"/>
                    <a:pt x="92" y="109"/>
                    <a:pt x="86" y="111"/>
                  </a:cubicBezTo>
                  <a:cubicBezTo>
                    <a:pt x="90" y="106"/>
                    <a:pt x="93" y="99"/>
                    <a:pt x="96" y="92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06" y="95"/>
                    <a:pt x="104" y="98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10577753" y="1690759"/>
              <a:ext cx="189861" cy="187904"/>
            </a:xfrm>
            <a:custGeom>
              <a:avLst/>
              <a:gdLst>
                <a:gd name="T0" fmla="*/ 49 w 59"/>
                <a:gd name="T1" fmla="*/ 0 h 59"/>
                <a:gd name="T2" fmla="*/ 9 w 59"/>
                <a:gd name="T3" fmla="*/ 0 h 59"/>
                <a:gd name="T4" fmla="*/ 0 w 59"/>
                <a:gd name="T5" fmla="*/ 10 h 59"/>
                <a:gd name="T6" fmla="*/ 0 w 59"/>
                <a:gd name="T7" fmla="*/ 49 h 59"/>
                <a:gd name="T8" fmla="*/ 9 w 59"/>
                <a:gd name="T9" fmla="*/ 59 h 59"/>
                <a:gd name="T10" fmla="*/ 49 w 59"/>
                <a:gd name="T11" fmla="*/ 59 h 59"/>
                <a:gd name="T12" fmla="*/ 59 w 59"/>
                <a:gd name="T13" fmla="*/ 49 h 59"/>
                <a:gd name="T14" fmla="*/ 59 w 59"/>
                <a:gd name="T15" fmla="*/ 10 h 59"/>
                <a:gd name="T16" fmla="*/ 49 w 59"/>
                <a:gd name="T17" fmla="*/ 0 h 59"/>
                <a:gd name="T18" fmla="*/ 40 w 59"/>
                <a:gd name="T19" fmla="*/ 2 h 59"/>
                <a:gd name="T20" fmla="*/ 40 w 59"/>
                <a:gd name="T21" fmla="*/ 11 h 59"/>
                <a:gd name="T22" fmla="*/ 31 w 59"/>
                <a:gd name="T23" fmla="*/ 11 h 59"/>
                <a:gd name="T24" fmla="*/ 31 w 59"/>
                <a:gd name="T25" fmla="*/ 2 h 59"/>
                <a:gd name="T26" fmla="*/ 40 w 59"/>
                <a:gd name="T27" fmla="*/ 2 h 59"/>
                <a:gd name="T28" fmla="*/ 27 w 59"/>
                <a:gd name="T29" fmla="*/ 2 h 59"/>
                <a:gd name="T30" fmla="*/ 27 w 59"/>
                <a:gd name="T31" fmla="*/ 11 h 59"/>
                <a:gd name="T32" fmla="*/ 18 w 59"/>
                <a:gd name="T33" fmla="*/ 11 h 59"/>
                <a:gd name="T34" fmla="*/ 18 w 59"/>
                <a:gd name="T35" fmla="*/ 2 h 59"/>
                <a:gd name="T36" fmla="*/ 27 w 59"/>
                <a:gd name="T37" fmla="*/ 2 h 59"/>
                <a:gd name="T38" fmla="*/ 1 w 59"/>
                <a:gd name="T39" fmla="*/ 11 h 59"/>
                <a:gd name="T40" fmla="*/ 1 w 59"/>
                <a:gd name="T41" fmla="*/ 10 h 59"/>
                <a:gd name="T42" fmla="*/ 9 w 59"/>
                <a:gd name="T43" fmla="*/ 2 h 59"/>
                <a:gd name="T44" fmla="*/ 14 w 59"/>
                <a:gd name="T45" fmla="*/ 2 h 59"/>
                <a:gd name="T46" fmla="*/ 14 w 59"/>
                <a:gd name="T47" fmla="*/ 11 h 59"/>
                <a:gd name="T48" fmla="*/ 1 w 59"/>
                <a:gd name="T49" fmla="*/ 11 h 59"/>
                <a:gd name="T50" fmla="*/ 44 w 59"/>
                <a:gd name="T51" fmla="*/ 37 h 59"/>
                <a:gd name="T52" fmla="*/ 33 w 59"/>
                <a:gd name="T53" fmla="*/ 37 h 59"/>
                <a:gd name="T54" fmla="*/ 33 w 59"/>
                <a:gd name="T55" fmla="*/ 48 h 59"/>
                <a:gd name="T56" fmla="*/ 25 w 59"/>
                <a:gd name="T57" fmla="*/ 48 h 59"/>
                <a:gd name="T58" fmla="*/ 25 w 59"/>
                <a:gd name="T59" fmla="*/ 37 h 59"/>
                <a:gd name="T60" fmla="*/ 14 w 59"/>
                <a:gd name="T61" fmla="*/ 37 h 59"/>
                <a:gd name="T62" fmla="*/ 14 w 59"/>
                <a:gd name="T63" fmla="*/ 30 h 59"/>
                <a:gd name="T64" fmla="*/ 25 w 59"/>
                <a:gd name="T65" fmla="*/ 30 h 59"/>
                <a:gd name="T66" fmla="*/ 25 w 59"/>
                <a:gd name="T67" fmla="*/ 18 h 59"/>
                <a:gd name="T68" fmla="*/ 33 w 59"/>
                <a:gd name="T69" fmla="*/ 18 h 59"/>
                <a:gd name="T70" fmla="*/ 33 w 59"/>
                <a:gd name="T71" fmla="*/ 30 h 59"/>
                <a:gd name="T72" fmla="*/ 44 w 59"/>
                <a:gd name="T73" fmla="*/ 30 h 59"/>
                <a:gd name="T74" fmla="*/ 44 w 59"/>
                <a:gd name="T75" fmla="*/ 37 h 59"/>
                <a:gd name="T76" fmla="*/ 57 w 59"/>
                <a:gd name="T77" fmla="*/ 11 h 59"/>
                <a:gd name="T78" fmla="*/ 44 w 59"/>
                <a:gd name="T79" fmla="*/ 11 h 59"/>
                <a:gd name="T80" fmla="*/ 44 w 59"/>
                <a:gd name="T81" fmla="*/ 2 h 59"/>
                <a:gd name="T82" fmla="*/ 49 w 59"/>
                <a:gd name="T83" fmla="*/ 2 h 59"/>
                <a:gd name="T84" fmla="*/ 57 w 59"/>
                <a:gd name="T85" fmla="*/ 10 h 59"/>
                <a:gd name="T86" fmla="*/ 57 w 59"/>
                <a:gd name="T8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9" h="59">
                  <a:moveTo>
                    <a:pt x="4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5"/>
                    <a:pt x="4" y="59"/>
                    <a:pt x="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54" y="59"/>
                    <a:pt x="59" y="55"/>
                    <a:pt x="59" y="4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4"/>
                    <a:pt x="54" y="0"/>
                    <a:pt x="49" y="0"/>
                  </a:cubicBezTo>
                  <a:close/>
                  <a:moveTo>
                    <a:pt x="40" y="2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lnTo>
                    <a:pt x="40" y="2"/>
                  </a:lnTo>
                  <a:close/>
                  <a:moveTo>
                    <a:pt x="27" y="2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2"/>
                    <a:pt x="18" y="2"/>
                    <a:pt x="18" y="2"/>
                  </a:cubicBezTo>
                  <a:lnTo>
                    <a:pt x="27" y="2"/>
                  </a:lnTo>
                  <a:close/>
                  <a:moveTo>
                    <a:pt x="1" y="11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5"/>
                    <a:pt x="5" y="2"/>
                    <a:pt x="9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" y="11"/>
                  </a:lnTo>
                  <a:close/>
                  <a:moveTo>
                    <a:pt x="44" y="37"/>
                  </a:moveTo>
                  <a:cubicBezTo>
                    <a:pt x="33" y="37"/>
                    <a:pt x="33" y="37"/>
                    <a:pt x="33" y="37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4" y="37"/>
                  </a:lnTo>
                  <a:close/>
                  <a:moveTo>
                    <a:pt x="57" y="11"/>
                  </a:moveTo>
                  <a:cubicBezTo>
                    <a:pt x="44" y="11"/>
                    <a:pt x="44" y="11"/>
                    <a:pt x="44" y="11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2"/>
                    <a:pt x="57" y="5"/>
                    <a:pt x="57" y="10"/>
                  </a:cubicBezTo>
                  <a:lnTo>
                    <a:pt x="5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Freeform 68"/>
            <p:cNvSpPr>
              <a:spLocks noEditPoints="1"/>
            </p:cNvSpPr>
            <p:nvPr/>
          </p:nvSpPr>
          <p:spPr bwMode="auto">
            <a:xfrm>
              <a:off x="10793059" y="1731862"/>
              <a:ext cx="176160" cy="137013"/>
            </a:xfrm>
            <a:custGeom>
              <a:avLst/>
              <a:gdLst>
                <a:gd name="T0" fmla="*/ 34 w 90"/>
                <a:gd name="T1" fmla="*/ 70 h 70"/>
                <a:gd name="T2" fmla="*/ 0 w 90"/>
                <a:gd name="T3" fmla="*/ 36 h 70"/>
                <a:gd name="T4" fmla="*/ 18 w 90"/>
                <a:gd name="T5" fmla="*/ 19 h 70"/>
                <a:gd name="T6" fmla="*/ 34 w 90"/>
                <a:gd name="T7" fmla="*/ 36 h 70"/>
                <a:gd name="T8" fmla="*/ 72 w 90"/>
                <a:gd name="T9" fmla="*/ 0 h 70"/>
                <a:gd name="T10" fmla="*/ 90 w 90"/>
                <a:gd name="T11" fmla="*/ 16 h 70"/>
                <a:gd name="T12" fmla="*/ 34 w 90"/>
                <a:gd name="T13" fmla="*/ 70 h 70"/>
                <a:gd name="T14" fmla="*/ 9 w 90"/>
                <a:gd name="T15" fmla="*/ 36 h 70"/>
                <a:gd name="T16" fmla="*/ 34 w 90"/>
                <a:gd name="T17" fmla="*/ 60 h 70"/>
                <a:gd name="T18" fmla="*/ 80 w 90"/>
                <a:gd name="T19" fmla="*/ 16 h 70"/>
                <a:gd name="T20" fmla="*/ 72 w 90"/>
                <a:gd name="T21" fmla="*/ 8 h 70"/>
                <a:gd name="T22" fmla="*/ 34 w 90"/>
                <a:gd name="T23" fmla="*/ 46 h 70"/>
                <a:gd name="T24" fmla="*/ 18 w 90"/>
                <a:gd name="T25" fmla="*/ 28 h 70"/>
                <a:gd name="T26" fmla="*/ 9 w 90"/>
                <a:gd name="T27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70">
                  <a:moveTo>
                    <a:pt x="34" y="70"/>
                  </a:moveTo>
                  <a:lnTo>
                    <a:pt x="0" y="36"/>
                  </a:lnTo>
                  <a:lnTo>
                    <a:pt x="18" y="19"/>
                  </a:lnTo>
                  <a:lnTo>
                    <a:pt x="34" y="36"/>
                  </a:lnTo>
                  <a:lnTo>
                    <a:pt x="72" y="0"/>
                  </a:lnTo>
                  <a:lnTo>
                    <a:pt x="90" y="16"/>
                  </a:lnTo>
                  <a:lnTo>
                    <a:pt x="34" y="70"/>
                  </a:lnTo>
                  <a:close/>
                  <a:moveTo>
                    <a:pt x="9" y="36"/>
                  </a:moveTo>
                  <a:lnTo>
                    <a:pt x="34" y="60"/>
                  </a:lnTo>
                  <a:lnTo>
                    <a:pt x="80" y="16"/>
                  </a:lnTo>
                  <a:lnTo>
                    <a:pt x="72" y="8"/>
                  </a:lnTo>
                  <a:lnTo>
                    <a:pt x="34" y="46"/>
                  </a:lnTo>
                  <a:lnTo>
                    <a:pt x="18" y="28"/>
                  </a:lnTo>
                  <a:lnTo>
                    <a:pt x="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Freeform 93"/>
            <p:cNvSpPr>
              <a:spLocks noEditPoints="1"/>
            </p:cNvSpPr>
            <p:nvPr/>
          </p:nvSpPr>
          <p:spPr bwMode="auto">
            <a:xfrm>
              <a:off x="10789144" y="4738319"/>
              <a:ext cx="252496" cy="258367"/>
            </a:xfrm>
            <a:custGeom>
              <a:avLst/>
              <a:gdLst>
                <a:gd name="T0" fmla="*/ 69 w 79"/>
                <a:gd name="T1" fmla="*/ 22 h 81"/>
                <a:gd name="T2" fmla="*/ 22 w 79"/>
                <a:gd name="T3" fmla="*/ 14 h 81"/>
                <a:gd name="T4" fmla="*/ 19 w 79"/>
                <a:gd name="T5" fmla="*/ 3 h 81"/>
                <a:gd name="T6" fmla="*/ 0 w 79"/>
                <a:gd name="T7" fmla="*/ 5 h 81"/>
                <a:gd name="T8" fmla="*/ 12 w 79"/>
                <a:gd name="T9" fmla="*/ 12 h 81"/>
                <a:gd name="T10" fmla="*/ 14 w 79"/>
                <a:gd name="T11" fmla="*/ 54 h 81"/>
                <a:gd name="T12" fmla="*/ 61 w 79"/>
                <a:gd name="T13" fmla="*/ 59 h 81"/>
                <a:gd name="T14" fmla="*/ 76 w 79"/>
                <a:gd name="T15" fmla="*/ 20 h 81"/>
                <a:gd name="T16" fmla="*/ 36 w 79"/>
                <a:gd name="T17" fmla="*/ 32 h 81"/>
                <a:gd name="T18" fmla="*/ 45 w 79"/>
                <a:gd name="T19" fmla="*/ 39 h 81"/>
                <a:gd name="T20" fmla="*/ 44 w 79"/>
                <a:gd name="T21" fmla="*/ 44 h 81"/>
                <a:gd name="T22" fmla="*/ 33 w 79"/>
                <a:gd name="T23" fmla="*/ 47 h 81"/>
                <a:gd name="T24" fmla="*/ 44 w 79"/>
                <a:gd name="T25" fmla="*/ 44 h 81"/>
                <a:gd name="T26" fmla="*/ 38 w 79"/>
                <a:gd name="T27" fmla="*/ 23 h 81"/>
                <a:gd name="T28" fmla="*/ 47 w 79"/>
                <a:gd name="T29" fmla="*/ 29 h 81"/>
                <a:gd name="T30" fmla="*/ 22 w 79"/>
                <a:gd name="T31" fmla="*/ 19 h 81"/>
                <a:gd name="T32" fmla="*/ 32 w 79"/>
                <a:gd name="T33" fmla="*/ 27 h 81"/>
                <a:gd name="T34" fmla="*/ 22 w 79"/>
                <a:gd name="T35" fmla="*/ 19 h 81"/>
                <a:gd name="T36" fmla="*/ 31 w 79"/>
                <a:gd name="T37" fmla="*/ 32 h 81"/>
                <a:gd name="T38" fmla="*/ 21 w 79"/>
                <a:gd name="T39" fmla="*/ 35 h 81"/>
                <a:gd name="T40" fmla="*/ 20 w 79"/>
                <a:gd name="T41" fmla="*/ 40 h 81"/>
                <a:gd name="T42" fmla="*/ 28 w 79"/>
                <a:gd name="T43" fmla="*/ 46 h 81"/>
                <a:gd name="T44" fmla="*/ 20 w 79"/>
                <a:gd name="T45" fmla="*/ 40 h 81"/>
                <a:gd name="T46" fmla="*/ 48 w 79"/>
                <a:gd name="T47" fmla="*/ 50 h 81"/>
                <a:gd name="T48" fmla="*/ 57 w 79"/>
                <a:gd name="T49" fmla="*/ 47 h 81"/>
                <a:gd name="T50" fmla="*/ 59 w 79"/>
                <a:gd name="T51" fmla="*/ 42 h 81"/>
                <a:gd name="T52" fmla="*/ 51 w 79"/>
                <a:gd name="T53" fmla="*/ 35 h 81"/>
                <a:gd name="T54" fmla="*/ 59 w 79"/>
                <a:gd name="T55" fmla="*/ 42 h 81"/>
                <a:gd name="T56" fmla="*/ 52 w 79"/>
                <a:gd name="T57" fmla="*/ 30 h 81"/>
                <a:gd name="T58" fmla="*/ 66 w 79"/>
                <a:gd name="T59" fmla="*/ 28 h 81"/>
                <a:gd name="T60" fmla="*/ 9 w 79"/>
                <a:gd name="T61" fmla="*/ 66 h 81"/>
                <a:gd name="T62" fmla="*/ 24 w 79"/>
                <a:gd name="T63" fmla="*/ 69 h 81"/>
                <a:gd name="T64" fmla="*/ 18 w 79"/>
                <a:gd name="T65" fmla="*/ 60 h 81"/>
                <a:gd name="T66" fmla="*/ 39 w 79"/>
                <a:gd name="T67" fmla="*/ 72 h 81"/>
                <a:gd name="T68" fmla="*/ 54 w 79"/>
                <a:gd name="T69" fmla="*/ 75 h 81"/>
                <a:gd name="T70" fmla="*/ 48 w 79"/>
                <a:gd name="T71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9" h="81">
                  <a:moveTo>
                    <a:pt x="76" y="20"/>
                  </a:moveTo>
                  <a:cubicBezTo>
                    <a:pt x="73" y="19"/>
                    <a:pt x="70" y="20"/>
                    <a:pt x="69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6"/>
                    <a:pt x="21" y="4"/>
                    <a:pt x="19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1" y="10"/>
                    <a:pt x="4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51"/>
                    <a:pt x="11" y="53"/>
                    <a:pt x="14" y="54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8" y="63"/>
                    <a:pt x="60" y="62"/>
                    <a:pt x="61" y="59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4"/>
                    <a:pt x="78" y="21"/>
                    <a:pt x="76" y="20"/>
                  </a:cubicBezTo>
                  <a:close/>
                  <a:moveTo>
                    <a:pt x="35" y="37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5" y="39"/>
                    <a:pt x="45" y="39"/>
                    <a:pt x="45" y="39"/>
                  </a:cubicBezTo>
                  <a:lnTo>
                    <a:pt x="35" y="37"/>
                  </a:lnTo>
                  <a:close/>
                  <a:moveTo>
                    <a:pt x="44" y="44"/>
                  </a:moveTo>
                  <a:cubicBezTo>
                    <a:pt x="43" y="49"/>
                    <a:pt x="43" y="49"/>
                    <a:pt x="43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2"/>
                    <a:pt x="34" y="42"/>
                    <a:pt x="34" y="42"/>
                  </a:cubicBezTo>
                  <a:lnTo>
                    <a:pt x="44" y="44"/>
                  </a:lnTo>
                  <a:close/>
                  <a:moveTo>
                    <a:pt x="37" y="28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7" y="29"/>
                    <a:pt x="47" y="29"/>
                    <a:pt x="47" y="29"/>
                  </a:cubicBezTo>
                  <a:lnTo>
                    <a:pt x="37" y="28"/>
                  </a:lnTo>
                  <a:close/>
                  <a:moveTo>
                    <a:pt x="22" y="19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1" y="25"/>
                    <a:pt x="21" y="25"/>
                    <a:pt x="21" y="25"/>
                  </a:cubicBezTo>
                  <a:lnTo>
                    <a:pt x="22" y="19"/>
                  </a:lnTo>
                  <a:close/>
                  <a:moveTo>
                    <a:pt x="21" y="30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1" y="35"/>
                    <a:pt x="21" y="35"/>
                    <a:pt x="21" y="35"/>
                  </a:cubicBezTo>
                  <a:lnTo>
                    <a:pt x="21" y="30"/>
                  </a:lnTo>
                  <a:close/>
                  <a:moveTo>
                    <a:pt x="20" y="40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0" y="45"/>
                    <a:pt x="20" y="45"/>
                    <a:pt x="20" y="45"/>
                  </a:cubicBezTo>
                  <a:lnTo>
                    <a:pt x="20" y="40"/>
                  </a:lnTo>
                  <a:close/>
                  <a:moveTo>
                    <a:pt x="54" y="52"/>
                  </a:moveTo>
                  <a:cubicBezTo>
                    <a:pt x="48" y="50"/>
                    <a:pt x="48" y="50"/>
                    <a:pt x="48" y="50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7" y="47"/>
                    <a:pt x="57" y="47"/>
                    <a:pt x="57" y="47"/>
                  </a:cubicBezTo>
                  <a:lnTo>
                    <a:pt x="54" y="52"/>
                  </a:lnTo>
                  <a:close/>
                  <a:moveTo>
                    <a:pt x="59" y="42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61" y="37"/>
                    <a:pt x="61" y="37"/>
                    <a:pt x="61" y="37"/>
                  </a:cubicBezTo>
                  <a:lnTo>
                    <a:pt x="59" y="42"/>
                  </a:lnTo>
                  <a:close/>
                  <a:moveTo>
                    <a:pt x="64" y="33"/>
                  </a:moveTo>
                  <a:cubicBezTo>
                    <a:pt x="52" y="30"/>
                    <a:pt x="52" y="30"/>
                    <a:pt x="52" y="3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66" y="28"/>
                    <a:pt x="66" y="28"/>
                    <a:pt x="66" y="28"/>
                  </a:cubicBezTo>
                  <a:lnTo>
                    <a:pt x="64" y="33"/>
                  </a:lnTo>
                  <a:close/>
                  <a:moveTo>
                    <a:pt x="9" y="66"/>
                  </a:moveTo>
                  <a:cubicBezTo>
                    <a:pt x="8" y="70"/>
                    <a:pt x="11" y="74"/>
                    <a:pt x="15" y="75"/>
                  </a:cubicBezTo>
                  <a:cubicBezTo>
                    <a:pt x="19" y="76"/>
                    <a:pt x="23" y="73"/>
                    <a:pt x="24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5"/>
                    <a:pt x="22" y="61"/>
                    <a:pt x="18" y="60"/>
                  </a:cubicBezTo>
                  <a:cubicBezTo>
                    <a:pt x="14" y="59"/>
                    <a:pt x="10" y="62"/>
                    <a:pt x="9" y="66"/>
                  </a:cubicBezTo>
                  <a:close/>
                  <a:moveTo>
                    <a:pt x="39" y="72"/>
                  </a:moveTo>
                  <a:cubicBezTo>
                    <a:pt x="38" y="76"/>
                    <a:pt x="41" y="80"/>
                    <a:pt x="45" y="81"/>
                  </a:cubicBezTo>
                  <a:cubicBezTo>
                    <a:pt x="49" y="81"/>
                    <a:pt x="53" y="79"/>
                    <a:pt x="54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70"/>
                    <a:pt x="52" y="66"/>
                    <a:pt x="48" y="66"/>
                  </a:cubicBezTo>
                  <a:cubicBezTo>
                    <a:pt x="43" y="65"/>
                    <a:pt x="39" y="68"/>
                    <a:pt x="39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Freeform 94"/>
            <p:cNvSpPr>
              <a:spLocks noEditPoints="1"/>
            </p:cNvSpPr>
            <p:nvPr/>
          </p:nvSpPr>
          <p:spPr bwMode="auto">
            <a:xfrm>
              <a:off x="10975090" y="4354682"/>
              <a:ext cx="150715" cy="152672"/>
            </a:xfrm>
            <a:custGeom>
              <a:avLst/>
              <a:gdLst>
                <a:gd name="T0" fmla="*/ 24 w 47"/>
                <a:gd name="T1" fmla="*/ 0 h 48"/>
                <a:gd name="T2" fmla="*/ 0 w 47"/>
                <a:gd name="T3" fmla="*/ 24 h 48"/>
                <a:gd name="T4" fmla="*/ 24 w 47"/>
                <a:gd name="T5" fmla="*/ 48 h 48"/>
                <a:gd name="T6" fmla="*/ 47 w 47"/>
                <a:gd name="T7" fmla="*/ 24 h 48"/>
                <a:gd name="T8" fmla="*/ 24 w 47"/>
                <a:gd name="T9" fmla="*/ 0 h 48"/>
                <a:gd name="T10" fmla="*/ 6 w 47"/>
                <a:gd name="T11" fmla="*/ 24 h 48"/>
                <a:gd name="T12" fmla="*/ 24 w 47"/>
                <a:gd name="T13" fmla="*/ 6 h 48"/>
                <a:gd name="T14" fmla="*/ 24 w 47"/>
                <a:gd name="T15" fmla="*/ 42 h 48"/>
                <a:gd name="T16" fmla="*/ 6 w 47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lose/>
                  <a:moveTo>
                    <a:pt x="6" y="24"/>
                  </a:moveTo>
                  <a:cubicBezTo>
                    <a:pt x="6" y="14"/>
                    <a:pt x="14" y="6"/>
                    <a:pt x="24" y="6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14" y="42"/>
                    <a:pt x="6" y="3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Freeform 95"/>
            <p:cNvSpPr>
              <a:spLocks noEditPoints="1"/>
            </p:cNvSpPr>
            <p:nvPr/>
          </p:nvSpPr>
          <p:spPr bwMode="auto">
            <a:xfrm>
              <a:off x="10642344" y="3839905"/>
              <a:ext cx="379722" cy="369934"/>
            </a:xfrm>
            <a:custGeom>
              <a:avLst/>
              <a:gdLst>
                <a:gd name="T0" fmla="*/ 22 w 119"/>
                <a:gd name="T1" fmla="*/ 19 h 116"/>
                <a:gd name="T2" fmla="*/ 58 w 119"/>
                <a:gd name="T3" fmla="*/ 33 h 116"/>
                <a:gd name="T4" fmla="*/ 62 w 119"/>
                <a:gd name="T5" fmla="*/ 12 h 116"/>
                <a:gd name="T6" fmla="*/ 82 w 119"/>
                <a:gd name="T7" fmla="*/ 3 h 116"/>
                <a:gd name="T8" fmla="*/ 91 w 119"/>
                <a:gd name="T9" fmla="*/ 23 h 116"/>
                <a:gd name="T10" fmla="*/ 95 w 119"/>
                <a:gd name="T11" fmla="*/ 49 h 116"/>
                <a:gd name="T12" fmla="*/ 95 w 119"/>
                <a:gd name="T13" fmla="*/ 50 h 116"/>
                <a:gd name="T14" fmla="*/ 99 w 119"/>
                <a:gd name="T15" fmla="*/ 41 h 116"/>
                <a:gd name="T16" fmla="*/ 119 w 119"/>
                <a:gd name="T17" fmla="*/ 49 h 116"/>
                <a:gd name="T18" fmla="*/ 93 w 119"/>
                <a:gd name="T19" fmla="*/ 116 h 116"/>
                <a:gd name="T20" fmla="*/ 73 w 119"/>
                <a:gd name="T21" fmla="*/ 109 h 116"/>
                <a:gd name="T22" fmla="*/ 75 w 119"/>
                <a:gd name="T23" fmla="*/ 103 h 116"/>
                <a:gd name="T24" fmla="*/ 63 w 119"/>
                <a:gd name="T25" fmla="*/ 103 h 116"/>
                <a:gd name="T26" fmla="*/ 53 w 119"/>
                <a:gd name="T27" fmla="*/ 106 h 116"/>
                <a:gd name="T28" fmla="*/ 35 w 119"/>
                <a:gd name="T29" fmla="*/ 102 h 116"/>
                <a:gd name="T30" fmla="*/ 30 w 119"/>
                <a:gd name="T31" fmla="*/ 100 h 116"/>
                <a:gd name="T32" fmla="*/ 28 w 119"/>
                <a:gd name="T33" fmla="*/ 99 h 116"/>
                <a:gd name="T34" fmla="*/ 21 w 119"/>
                <a:gd name="T35" fmla="*/ 83 h 116"/>
                <a:gd name="T36" fmla="*/ 22 w 119"/>
                <a:gd name="T37" fmla="*/ 80 h 116"/>
                <a:gd name="T38" fmla="*/ 22 w 119"/>
                <a:gd name="T39" fmla="*/ 70 h 116"/>
                <a:gd name="T40" fmla="*/ 24 w 119"/>
                <a:gd name="T41" fmla="*/ 67 h 116"/>
                <a:gd name="T42" fmla="*/ 24 w 119"/>
                <a:gd name="T43" fmla="*/ 57 h 116"/>
                <a:gd name="T44" fmla="*/ 27 w 119"/>
                <a:gd name="T45" fmla="*/ 52 h 116"/>
                <a:gd name="T46" fmla="*/ 11 w 119"/>
                <a:gd name="T47" fmla="*/ 46 h 116"/>
                <a:gd name="T48" fmla="*/ 3 w 119"/>
                <a:gd name="T49" fmla="*/ 28 h 116"/>
                <a:gd name="T50" fmla="*/ 22 w 119"/>
                <a:gd name="T51" fmla="*/ 19 h 116"/>
                <a:gd name="T52" fmla="*/ 86 w 119"/>
                <a:gd name="T53" fmla="*/ 106 h 116"/>
                <a:gd name="T54" fmla="*/ 90 w 119"/>
                <a:gd name="T55" fmla="*/ 104 h 116"/>
                <a:gd name="T56" fmla="*/ 88 w 119"/>
                <a:gd name="T57" fmla="*/ 99 h 116"/>
                <a:gd name="T58" fmla="*/ 84 w 119"/>
                <a:gd name="T59" fmla="*/ 101 h 116"/>
                <a:gd name="T60" fmla="*/ 86 w 119"/>
                <a:gd name="T61" fmla="*/ 106 h 116"/>
                <a:gd name="T62" fmla="*/ 15 w 119"/>
                <a:gd name="T63" fmla="*/ 40 h 116"/>
                <a:gd name="T64" fmla="*/ 41 w 119"/>
                <a:gd name="T65" fmla="*/ 50 h 116"/>
                <a:gd name="T66" fmla="*/ 42 w 119"/>
                <a:gd name="T67" fmla="*/ 50 h 116"/>
                <a:gd name="T68" fmla="*/ 39 w 119"/>
                <a:gd name="T69" fmla="*/ 57 h 116"/>
                <a:gd name="T70" fmla="*/ 38 w 119"/>
                <a:gd name="T71" fmla="*/ 57 h 116"/>
                <a:gd name="T72" fmla="*/ 31 w 119"/>
                <a:gd name="T73" fmla="*/ 60 h 116"/>
                <a:gd name="T74" fmla="*/ 32 w 119"/>
                <a:gd name="T75" fmla="*/ 66 h 116"/>
                <a:gd name="T76" fmla="*/ 34 w 119"/>
                <a:gd name="T77" fmla="*/ 68 h 116"/>
                <a:gd name="T78" fmla="*/ 31 w 119"/>
                <a:gd name="T79" fmla="*/ 70 h 116"/>
                <a:gd name="T80" fmla="*/ 30 w 119"/>
                <a:gd name="T81" fmla="*/ 73 h 116"/>
                <a:gd name="T82" fmla="*/ 30 w 119"/>
                <a:gd name="T83" fmla="*/ 78 h 116"/>
                <a:gd name="T84" fmla="*/ 32 w 119"/>
                <a:gd name="T85" fmla="*/ 81 h 116"/>
                <a:gd name="T86" fmla="*/ 30 w 119"/>
                <a:gd name="T87" fmla="*/ 83 h 116"/>
                <a:gd name="T88" fmla="*/ 28 w 119"/>
                <a:gd name="T89" fmla="*/ 85 h 116"/>
                <a:gd name="T90" fmla="*/ 31 w 119"/>
                <a:gd name="T91" fmla="*/ 93 h 116"/>
                <a:gd name="T92" fmla="*/ 33 w 119"/>
                <a:gd name="T93" fmla="*/ 93 h 116"/>
                <a:gd name="T94" fmla="*/ 38 w 119"/>
                <a:gd name="T95" fmla="*/ 95 h 116"/>
                <a:gd name="T96" fmla="*/ 60 w 119"/>
                <a:gd name="T97" fmla="*/ 96 h 116"/>
                <a:gd name="T98" fmla="*/ 78 w 119"/>
                <a:gd name="T99" fmla="*/ 95 h 116"/>
                <a:gd name="T100" fmla="*/ 92 w 119"/>
                <a:gd name="T101" fmla="*/ 59 h 116"/>
                <a:gd name="T102" fmla="*/ 88 w 119"/>
                <a:gd name="T103" fmla="*/ 55 h 116"/>
                <a:gd name="T104" fmla="*/ 83 w 119"/>
                <a:gd name="T105" fmla="*/ 20 h 116"/>
                <a:gd name="T106" fmla="*/ 79 w 119"/>
                <a:gd name="T107" fmla="*/ 12 h 116"/>
                <a:gd name="T108" fmla="*/ 70 w 119"/>
                <a:gd name="T109" fmla="*/ 15 h 116"/>
                <a:gd name="T110" fmla="*/ 67 w 119"/>
                <a:gd name="T111" fmla="*/ 37 h 116"/>
                <a:gd name="T112" fmla="*/ 66 w 119"/>
                <a:gd name="T113" fmla="*/ 44 h 116"/>
                <a:gd name="T114" fmla="*/ 20 w 119"/>
                <a:gd name="T115" fmla="*/ 26 h 116"/>
                <a:gd name="T116" fmla="*/ 10 w 119"/>
                <a:gd name="T117" fmla="*/ 31 h 116"/>
                <a:gd name="T118" fmla="*/ 15 w 119"/>
                <a:gd name="T119" fmla="*/ 4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9" h="116">
                  <a:moveTo>
                    <a:pt x="22" y="19"/>
                  </a:moveTo>
                  <a:cubicBezTo>
                    <a:pt x="58" y="33"/>
                    <a:pt x="58" y="33"/>
                    <a:pt x="58" y="33"/>
                  </a:cubicBezTo>
                  <a:cubicBezTo>
                    <a:pt x="59" y="24"/>
                    <a:pt x="59" y="21"/>
                    <a:pt x="62" y="12"/>
                  </a:cubicBezTo>
                  <a:cubicBezTo>
                    <a:pt x="65" y="4"/>
                    <a:pt x="74" y="0"/>
                    <a:pt x="82" y="3"/>
                  </a:cubicBezTo>
                  <a:cubicBezTo>
                    <a:pt x="90" y="6"/>
                    <a:pt x="94" y="15"/>
                    <a:pt x="91" y="23"/>
                  </a:cubicBezTo>
                  <a:cubicBezTo>
                    <a:pt x="87" y="34"/>
                    <a:pt x="89" y="41"/>
                    <a:pt x="95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68" y="101"/>
                    <a:pt x="66" y="102"/>
                    <a:pt x="63" y="103"/>
                  </a:cubicBezTo>
                  <a:cubicBezTo>
                    <a:pt x="60" y="104"/>
                    <a:pt x="57" y="106"/>
                    <a:pt x="53" y="106"/>
                  </a:cubicBezTo>
                  <a:cubicBezTo>
                    <a:pt x="48" y="106"/>
                    <a:pt x="42" y="105"/>
                    <a:pt x="35" y="102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1" y="97"/>
                    <a:pt x="18" y="89"/>
                    <a:pt x="21" y="83"/>
                  </a:cubicBezTo>
                  <a:cubicBezTo>
                    <a:pt x="21" y="82"/>
                    <a:pt x="22" y="81"/>
                    <a:pt x="22" y="80"/>
                  </a:cubicBezTo>
                  <a:cubicBezTo>
                    <a:pt x="21" y="77"/>
                    <a:pt x="21" y="73"/>
                    <a:pt x="22" y="70"/>
                  </a:cubicBezTo>
                  <a:cubicBezTo>
                    <a:pt x="23" y="69"/>
                    <a:pt x="23" y="68"/>
                    <a:pt x="24" y="67"/>
                  </a:cubicBezTo>
                  <a:cubicBezTo>
                    <a:pt x="23" y="64"/>
                    <a:pt x="23" y="60"/>
                    <a:pt x="24" y="57"/>
                  </a:cubicBezTo>
                  <a:cubicBezTo>
                    <a:pt x="25" y="55"/>
                    <a:pt x="26" y="54"/>
                    <a:pt x="27" y="52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4" y="44"/>
                    <a:pt x="0" y="35"/>
                    <a:pt x="3" y="28"/>
                  </a:cubicBezTo>
                  <a:cubicBezTo>
                    <a:pt x="6" y="20"/>
                    <a:pt x="14" y="16"/>
                    <a:pt x="22" y="19"/>
                  </a:cubicBezTo>
                  <a:close/>
                  <a:moveTo>
                    <a:pt x="86" y="106"/>
                  </a:moveTo>
                  <a:cubicBezTo>
                    <a:pt x="88" y="106"/>
                    <a:pt x="90" y="106"/>
                    <a:pt x="90" y="104"/>
                  </a:cubicBezTo>
                  <a:cubicBezTo>
                    <a:pt x="91" y="102"/>
                    <a:pt x="90" y="100"/>
                    <a:pt x="88" y="99"/>
                  </a:cubicBezTo>
                  <a:cubicBezTo>
                    <a:pt x="86" y="98"/>
                    <a:pt x="84" y="99"/>
                    <a:pt x="84" y="101"/>
                  </a:cubicBezTo>
                  <a:cubicBezTo>
                    <a:pt x="83" y="103"/>
                    <a:pt x="84" y="105"/>
                    <a:pt x="86" y="106"/>
                  </a:cubicBezTo>
                  <a:close/>
                  <a:moveTo>
                    <a:pt x="15" y="40"/>
                  </a:move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6" y="56"/>
                    <a:pt x="32" y="57"/>
                    <a:pt x="31" y="60"/>
                  </a:cubicBezTo>
                  <a:cubicBezTo>
                    <a:pt x="31" y="62"/>
                    <a:pt x="31" y="64"/>
                    <a:pt x="32" y="66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0" y="72"/>
                    <a:pt x="30" y="73"/>
                  </a:cubicBezTo>
                  <a:cubicBezTo>
                    <a:pt x="29" y="75"/>
                    <a:pt x="29" y="77"/>
                    <a:pt x="30" y="78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29" y="84"/>
                    <a:pt x="28" y="85"/>
                    <a:pt x="28" y="85"/>
                  </a:cubicBezTo>
                  <a:cubicBezTo>
                    <a:pt x="27" y="88"/>
                    <a:pt x="28" y="92"/>
                    <a:pt x="31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51" y="100"/>
                    <a:pt x="56" y="97"/>
                    <a:pt x="60" y="96"/>
                  </a:cubicBezTo>
                  <a:cubicBezTo>
                    <a:pt x="64" y="94"/>
                    <a:pt x="68" y="92"/>
                    <a:pt x="78" y="95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0" y="58"/>
                    <a:pt x="89" y="56"/>
                    <a:pt x="88" y="55"/>
                  </a:cubicBezTo>
                  <a:cubicBezTo>
                    <a:pt x="81" y="43"/>
                    <a:pt x="78" y="34"/>
                    <a:pt x="83" y="20"/>
                  </a:cubicBezTo>
                  <a:cubicBezTo>
                    <a:pt x="85" y="17"/>
                    <a:pt x="83" y="13"/>
                    <a:pt x="79" y="12"/>
                  </a:cubicBezTo>
                  <a:cubicBezTo>
                    <a:pt x="76" y="10"/>
                    <a:pt x="72" y="12"/>
                    <a:pt x="70" y="15"/>
                  </a:cubicBezTo>
                  <a:cubicBezTo>
                    <a:pt x="67" y="24"/>
                    <a:pt x="67" y="27"/>
                    <a:pt x="67" y="37"/>
                  </a:cubicBezTo>
                  <a:cubicBezTo>
                    <a:pt x="67" y="39"/>
                    <a:pt x="66" y="42"/>
                    <a:pt x="66" y="4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5"/>
                    <a:pt x="12" y="27"/>
                    <a:pt x="10" y="31"/>
                  </a:cubicBezTo>
                  <a:cubicBezTo>
                    <a:pt x="9" y="34"/>
                    <a:pt x="11" y="38"/>
                    <a:pt x="1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Freeform 96"/>
            <p:cNvSpPr>
              <a:spLocks noEditPoints="1"/>
            </p:cNvSpPr>
            <p:nvPr/>
          </p:nvSpPr>
          <p:spPr bwMode="auto">
            <a:xfrm>
              <a:off x="10495545" y="4229413"/>
              <a:ext cx="459973" cy="403210"/>
            </a:xfrm>
            <a:custGeom>
              <a:avLst/>
              <a:gdLst>
                <a:gd name="T0" fmla="*/ 144 w 144"/>
                <a:gd name="T1" fmla="*/ 41 h 126"/>
                <a:gd name="T2" fmla="*/ 102 w 144"/>
                <a:gd name="T3" fmla="*/ 0 h 126"/>
                <a:gd name="T4" fmla="*/ 72 w 144"/>
                <a:gd name="T5" fmla="*/ 14 h 126"/>
                <a:gd name="T6" fmla="*/ 41 w 144"/>
                <a:gd name="T7" fmla="*/ 0 h 126"/>
                <a:gd name="T8" fmla="*/ 0 w 144"/>
                <a:gd name="T9" fmla="*/ 41 h 126"/>
                <a:gd name="T10" fmla="*/ 13 w 144"/>
                <a:gd name="T11" fmla="*/ 72 h 126"/>
                <a:gd name="T12" fmla="*/ 13 w 144"/>
                <a:gd name="T13" fmla="*/ 72 h 126"/>
                <a:gd name="T14" fmla="*/ 58 w 144"/>
                <a:gd name="T15" fmla="*/ 117 h 126"/>
                <a:gd name="T16" fmla="*/ 72 w 144"/>
                <a:gd name="T17" fmla="*/ 126 h 126"/>
                <a:gd name="T18" fmla="*/ 85 w 144"/>
                <a:gd name="T19" fmla="*/ 117 h 126"/>
                <a:gd name="T20" fmla="*/ 130 w 144"/>
                <a:gd name="T21" fmla="*/ 72 h 126"/>
                <a:gd name="T22" fmla="*/ 130 w 144"/>
                <a:gd name="T23" fmla="*/ 72 h 126"/>
                <a:gd name="T24" fmla="*/ 144 w 144"/>
                <a:gd name="T25" fmla="*/ 41 h 126"/>
                <a:gd name="T26" fmla="*/ 118 w 144"/>
                <a:gd name="T27" fmla="*/ 59 h 126"/>
                <a:gd name="T28" fmla="*/ 73 w 144"/>
                <a:gd name="T29" fmla="*/ 104 h 126"/>
                <a:gd name="T30" fmla="*/ 72 w 144"/>
                <a:gd name="T31" fmla="*/ 105 h 126"/>
                <a:gd name="T32" fmla="*/ 71 w 144"/>
                <a:gd name="T33" fmla="*/ 104 h 126"/>
                <a:gd name="T34" fmla="*/ 25 w 144"/>
                <a:gd name="T35" fmla="*/ 59 h 126"/>
                <a:gd name="T36" fmla="*/ 18 w 144"/>
                <a:gd name="T37" fmla="*/ 41 h 126"/>
                <a:gd name="T38" fmla="*/ 41 w 144"/>
                <a:gd name="T39" fmla="*/ 18 h 126"/>
                <a:gd name="T40" fmla="*/ 58 w 144"/>
                <a:gd name="T41" fmla="*/ 26 h 126"/>
                <a:gd name="T42" fmla="*/ 72 w 144"/>
                <a:gd name="T43" fmla="*/ 40 h 126"/>
                <a:gd name="T44" fmla="*/ 85 w 144"/>
                <a:gd name="T45" fmla="*/ 26 h 126"/>
                <a:gd name="T46" fmla="*/ 102 w 144"/>
                <a:gd name="T47" fmla="*/ 18 h 126"/>
                <a:gd name="T48" fmla="*/ 126 w 144"/>
                <a:gd name="T49" fmla="*/ 41 h 126"/>
                <a:gd name="T50" fmla="*/ 118 w 144"/>
                <a:gd name="T51" fmla="*/ 5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26">
                  <a:moveTo>
                    <a:pt x="144" y="41"/>
                  </a:moveTo>
                  <a:cubicBezTo>
                    <a:pt x="144" y="19"/>
                    <a:pt x="125" y="0"/>
                    <a:pt x="102" y="0"/>
                  </a:cubicBezTo>
                  <a:cubicBezTo>
                    <a:pt x="90" y="0"/>
                    <a:pt x="79" y="5"/>
                    <a:pt x="72" y="14"/>
                  </a:cubicBezTo>
                  <a:cubicBezTo>
                    <a:pt x="64" y="5"/>
                    <a:pt x="53" y="0"/>
                    <a:pt x="41" y="0"/>
                  </a:cubicBezTo>
                  <a:cubicBezTo>
                    <a:pt x="18" y="0"/>
                    <a:pt x="0" y="19"/>
                    <a:pt x="0" y="41"/>
                  </a:cubicBezTo>
                  <a:cubicBezTo>
                    <a:pt x="0" y="54"/>
                    <a:pt x="5" y="65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63" y="122"/>
                    <a:pt x="67" y="126"/>
                    <a:pt x="72" y="126"/>
                  </a:cubicBezTo>
                  <a:cubicBezTo>
                    <a:pt x="76" y="126"/>
                    <a:pt x="81" y="122"/>
                    <a:pt x="85" y="117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9" y="65"/>
                    <a:pt x="144" y="54"/>
                    <a:pt x="144" y="41"/>
                  </a:cubicBezTo>
                  <a:close/>
                  <a:moveTo>
                    <a:pt x="118" y="59"/>
                  </a:moveTo>
                  <a:cubicBezTo>
                    <a:pt x="73" y="104"/>
                    <a:pt x="73" y="104"/>
                    <a:pt x="73" y="104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1" y="105"/>
                    <a:pt x="71" y="104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0" y="54"/>
                    <a:pt x="18" y="48"/>
                    <a:pt x="18" y="41"/>
                  </a:cubicBezTo>
                  <a:cubicBezTo>
                    <a:pt x="18" y="29"/>
                    <a:pt x="28" y="18"/>
                    <a:pt x="41" y="18"/>
                  </a:cubicBezTo>
                  <a:cubicBezTo>
                    <a:pt x="48" y="18"/>
                    <a:pt x="54" y="21"/>
                    <a:pt x="58" y="26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90" y="21"/>
                    <a:pt x="96" y="18"/>
                    <a:pt x="102" y="18"/>
                  </a:cubicBezTo>
                  <a:cubicBezTo>
                    <a:pt x="115" y="18"/>
                    <a:pt x="126" y="29"/>
                    <a:pt x="126" y="41"/>
                  </a:cubicBezTo>
                  <a:cubicBezTo>
                    <a:pt x="126" y="48"/>
                    <a:pt x="123" y="54"/>
                    <a:pt x="11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97"/>
            <p:cNvSpPr>
              <a:spLocks noEditPoints="1"/>
            </p:cNvSpPr>
            <p:nvPr/>
          </p:nvSpPr>
          <p:spPr bwMode="auto">
            <a:xfrm>
              <a:off x="10558179" y="4663940"/>
              <a:ext cx="195733" cy="195733"/>
            </a:xfrm>
            <a:custGeom>
              <a:avLst/>
              <a:gdLst>
                <a:gd name="T0" fmla="*/ 31 w 61"/>
                <a:gd name="T1" fmla="*/ 0 h 61"/>
                <a:gd name="T2" fmla="*/ 0 w 61"/>
                <a:gd name="T3" fmla="*/ 30 h 61"/>
                <a:gd name="T4" fmla="*/ 31 w 61"/>
                <a:gd name="T5" fmla="*/ 61 h 61"/>
                <a:gd name="T6" fmla="*/ 61 w 61"/>
                <a:gd name="T7" fmla="*/ 30 h 61"/>
                <a:gd name="T8" fmla="*/ 31 w 61"/>
                <a:gd name="T9" fmla="*/ 0 h 61"/>
                <a:gd name="T10" fmla="*/ 31 w 61"/>
                <a:gd name="T11" fmla="*/ 55 h 61"/>
                <a:gd name="T12" fmla="*/ 6 w 61"/>
                <a:gd name="T13" fmla="*/ 30 h 61"/>
                <a:gd name="T14" fmla="*/ 31 w 61"/>
                <a:gd name="T15" fmla="*/ 6 h 61"/>
                <a:gd name="T16" fmla="*/ 55 w 61"/>
                <a:gd name="T17" fmla="*/ 30 h 61"/>
                <a:gd name="T18" fmla="*/ 31 w 61"/>
                <a:gd name="T19" fmla="*/ 55 h 61"/>
                <a:gd name="T20" fmla="*/ 27 w 61"/>
                <a:gd name="T21" fmla="*/ 15 h 61"/>
                <a:gd name="T22" fmla="*/ 34 w 61"/>
                <a:gd name="T23" fmla="*/ 15 h 61"/>
                <a:gd name="T24" fmla="*/ 34 w 61"/>
                <a:gd name="T25" fmla="*/ 23 h 61"/>
                <a:gd name="T26" fmla="*/ 27 w 61"/>
                <a:gd name="T27" fmla="*/ 23 h 61"/>
                <a:gd name="T28" fmla="*/ 27 w 61"/>
                <a:gd name="T29" fmla="*/ 15 h 61"/>
                <a:gd name="T30" fmla="*/ 38 w 61"/>
                <a:gd name="T31" fmla="*/ 46 h 61"/>
                <a:gd name="T32" fmla="*/ 23 w 61"/>
                <a:gd name="T33" fmla="*/ 46 h 61"/>
                <a:gd name="T34" fmla="*/ 23 w 61"/>
                <a:gd name="T35" fmla="*/ 42 h 61"/>
                <a:gd name="T36" fmla="*/ 27 w 61"/>
                <a:gd name="T37" fmla="*/ 42 h 61"/>
                <a:gd name="T38" fmla="*/ 27 w 61"/>
                <a:gd name="T39" fmla="*/ 30 h 61"/>
                <a:gd name="T40" fmla="*/ 23 w 61"/>
                <a:gd name="T41" fmla="*/ 30 h 61"/>
                <a:gd name="T42" fmla="*/ 23 w 61"/>
                <a:gd name="T43" fmla="*/ 27 h 61"/>
                <a:gd name="T44" fmla="*/ 34 w 61"/>
                <a:gd name="T45" fmla="*/ 27 h 61"/>
                <a:gd name="T46" fmla="*/ 34 w 61"/>
                <a:gd name="T47" fmla="*/ 42 h 61"/>
                <a:gd name="T48" fmla="*/ 38 w 61"/>
                <a:gd name="T49" fmla="*/ 42 h 61"/>
                <a:gd name="T50" fmla="*/ 38 w 61"/>
                <a:gd name="T51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7" y="61"/>
                    <a:pt x="61" y="47"/>
                    <a:pt x="61" y="30"/>
                  </a:cubicBezTo>
                  <a:cubicBezTo>
                    <a:pt x="61" y="14"/>
                    <a:pt x="47" y="0"/>
                    <a:pt x="31" y="0"/>
                  </a:cubicBezTo>
                  <a:close/>
                  <a:moveTo>
                    <a:pt x="31" y="55"/>
                  </a:moveTo>
                  <a:cubicBezTo>
                    <a:pt x="17" y="55"/>
                    <a:pt x="6" y="44"/>
                    <a:pt x="6" y="30"/>
                  </a:cubicBezTo>
                  <a:cubicBezTo>
                    <a:pt x="6" y="17"/>
                    <a:pt x="17" y="6"/>
                    <a:pt x="31" y="6"/>
                  </a:cubicBezTo>
                  <a:cubicBezTo>
                    <a:pt x="44" y="6"/>
                    <a:pt x="55" y="17"/>
                    <a:pt x="55" y="30"/>
                  </a:cubicBezTo>
                  <a:cubicBezTo>
                    <a:pt x="55" y="44"/>
                    <a:pt x="44" y="55"/>
                    <a:pt x="31" y="55"/>
                  </a:cubicBezTo>
                  <a:close/>
                  <a:moveTo>
                    <a:pt x="27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7" y="15"/>
                  </a:lnTo>
                  <a:close/>
                  <a:moveTo>
                    <a:pt x="38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Freeform 98"/>
            <p:cNvSpPr>
              <a:spLocks noEditPoints="1"/>
            </p:cNvSpPr>
            <p:nvPr/>
          </p:nvSpPr>
          <p:spPr bwMode="auto">
            <a:xfrm>
              <a:off x="10607112" y="4990815"/>
              <a:ext cx="299472" cy="301429"/>
            </a:xfrm>
            <a:custGeom>
              <a:avLst/>
              <a:gdLst>
                <a:gd name="T0" fmla="*/ 85 w 94"/>
                <a:gd name="T1" fmla="*/ 20 h 94"/>
                <a:gd name="T2" fmla="*/ 37 w 94"/>
                <a:gd name="T3" fmla="*/ 2 h 94"/>
                <a:gd name="T4" fmla="*/ 20 w 94"/>
                <a:gd name="T5" fmla="*/ 10 h 94"/>
                <a:gd name="T6" fmla="*/ 2 w 94"/>
                <a:gd name="T7" fmla="*/ 57 h 94"/>
                <a:gd name="T8" fmla="*/ 10 w 94"/>
                <a:gd name="T9" fmla="*/ 74 h 94"/>
                <a:gd name="T10" fmla="*/ 57 w 94"/>
                <a:gd name="T11" fmla="*/ 92 h 94"/>
                <a:gd name="T12" fmla="*/ 74 w 94"/>
                <a:gd name="T13" fmla="*/ 84 h 94"/>
                <a:gd name="T14" fmla="*/ 92 w 94"/>
                <a:gd name="T15" fmla="*/ 37 h 94"/>
                <a:gd name="T16" fmla="*/ 85 w 94"/>
                <a:gd name="T17" fmla="*/ 20 h 94"/>
                <a:gd name="T18" fmla="*/ 36 w 94"/>
                <a:gd name="T19" fmla="*/ 38 h 94"/>
                <a:gd name="T20" fmla="*/ 62 w 94"/>
                <a:gd name="T21" fmla="*/ 47 h 94"/>
                <a:gd name="T22" fmla="*/ 61 w 94"/>
                <a:gd name="T23" fmla="*/ 52 h 94"/>
                <a:gd name="T24" fmla="*/ 42 w 94"/>
                <a:gd name="T25" fmla="*/ 61 h 94"/>
                <a:gd name="T26" fmla="*/ 33 w 94"/>
                <a:gd name="T27" fmla="*/ 42 h 94"/>
                <a:gd name="T28" fmla="*/ 36 w 94"/>
                <a:gd name="T29" fmla="*/ 38 h 94"/>
                <a:gd name="T30" fmla="*/ 76 w 94"/>
                <a:gd name="T31" fmla="*/ 53 h 94"/>
                <a:gd name="T32" fmla="*/ 69 w 94"/>
                <a:gd name="T33" fmla="*/ 71 h 94"/>
                <a:gd name="T34" fmla="*/ 66 w 94"/>
                <a:gd name="T35" fmla="*/ 80 h 94"/>
                <a:gd name="T36" fmla="*/ 59 w 94"/>
                <a:gd name="T37" fmla="*/ 82 h 94"/>
                <a:gd name="T38" fmla="*/ 15 w 94"/>
                <a:gd name="T39" fmla="*/ 65 h 94"/>
                <a:gd name="T40" fmla="*/ 12 w 94"/>
                <a:gd name="T41" fmla="*/ 59 h 94"/>
                <a:gd name="T42" fmla="*/ 15 w 94"/>
                <a:gd name="T43" fmla="*/ 50 h 94"/>
                <a:gd name="T44" fmla="*/ 22 w 94"/>
                <a:gd name="T45" fmla="*/ 32 h 94"/>
                <a:gd name="T46" fmla="*/ 22 w 94"/>
                <a:gd name="T47" fmla="*/ 32 h 94"/>
                <a:gd name="T48" fmla="*/ 29 w 94"/>
                <a:gd name="T49" fmla="*/ 35 h 94"/>
                <a:gd name="T50" fmla="*/ 27 w 94"/>
                <a:gd name="T51" fmla="*/ 39 h 94"/>
                <a:gd name="T52" fmla="*/ 39 w 94"/>
                <a:gd name="T53" fmla="*/ 67 h 94"/>
                <a:gd name="T54" fmla="*/ 67 w 94"/>
                <a:gd name="T55" fmla="*/ 55 h 94"/>
                <a:gd name="T56" fmla="*/ 69 w 94"/>
                <a:gd name="T57" fmla="*/ 50 h 94"/>
                <a:gd name="T58" fmla="*/ 76 w 94"/>
                <a:gd name="T59" fmla="*/ 53 h 94"/>
                <a:gd name="T60" fmla="*/ 82 w 94"/>
                <a:gd name="T61" fmla="*/ 37 h 94"/>
                <a:gd name="T62" fmla="*/ 79 w 94"/>
                <a:gd name="T63" fmla="*/ 38 h 94"/>
                <a:gd name="T64" fmla="*/ 74 w 94"/>
                <a:gd name="T65" fmla="*/ 37 h 94"/>
                <a:gd name="T66" fmla="*/ 73 w 94"/>
                <a:gd name="T67" fmla="*/ 34 h 94"/>
                <a:gd name="T68" fmla="*/ 74 w 94"/>
                <a:gd name="T69" fmla="*/ 29 h 94"/>
                <a:gd name="T70" fmla="*/ 77 w 94"/>
                <a:gd name="T71" fmla="*/ 28 h 94"/>
                <a:gd name="T72" fmla="*/ 82 w 94"/>
                <a:gd name="T73" fmla="*/ 29 h 94"/>
                <a:gd name="T74" fmla="*/ 83 w 94"/>
                <a:gd name="T75" fmla="*/ 33 h 94"/>
                <a:gd name="T76" fmla="*/ 82 w 94"/>
                <a:gd name="T77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" h="94">
                  <a:moveTo>
                    <a:pt x="85" y="20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0" y="0"/>
                    <a:pt x="23" y="3"/>
                    <a:pt x="20" y="10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0" y="64"/>
                    <a:pt x="3" y="71"/>
                    <a:pt x="10" y="7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64" y="94"/>
                    <a:pt x="71" y="91"/>
                    <a:pt x="74" y="84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4" y="30"/>
                    <a:pt x="91" y="23"/>
                    <a:pt x="85" y="20"/>
                  </a:cubicBezTo>
                  <a:close/>
                  <a:moveTo>
                    <a:pt x="36" y="38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2" y="49"/>
                    <a:pt x="61" y="51"/>
                    <a:pt x="61" y="52"/>
                  </a:cubicBezTo>
                  <a:cubicBezTo>
                    <a:pt x="58" y="60"/>
                    <a:pt x="49" y="64"/>
                    <a:pt x="42" y="61"/>
                  </a:cubicBezTo>
                  <a:cubicBezTo>
                    <a:pt x="34" y="58"/>
                    <a:pt x="31" y="49"/>
                    <a:pt x="33" y="42"/>
                  </a:cubicBezTo>
                  <a:cubicBezTo>
                    <a:pt x="34" y="40"/>
                    <a:pt x="35" y="39"/>
                    <a:pt x="36" y="38"/>
                  </a:cubicBezTo>
                  <a:close/>
                  <a:moveTo>
                    <a:pt x="76" y="53"/>
                  </a:moveTo>
                  <a:cubicBezTo>
                    <a:pt x="69" y="71"/>
                    <a:pt x="69" y="71"/>
                    <a:pt x="69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5" y="82"/>
                    <a:pt x="62" y="83"/>
                    <a:pt x="59" y="82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2" y="64"/>
                    <a:pt x="11" y="62"/>
                    <a:pt x="12" y="5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6"/>
                    <a:pt x="27" y="38"/>
                    <a:pt x="27" y="39"/>
                  </a:cubicBezTo>
                  <a:cubicBezTo>
                    <a:pt x="23" y="51"/>
                    <a:pt x="28" y="63"/>
                    <a:pt x="39" y="67"/>
                  </a:cubicBezTo>
                  <a:cubicBezTo>
                    <a:pt x="51" y="72"/>
                    <a:pt x="63" y="66"/>
                    <a:pt x="67" y="55"/>
                  </a:cubicBezTo>
                  <a:cubicBezTo>
                    <a:pt x="68" y="53"/>
                    <a:pt x="68" y="52"/>
                    <a:pt x="69" y="50"/>
                  </a:cubicBezTo>
                  <a:cubicBezTo>
                    <a:pt x="76" y="53"/>
                    <a:pt x="76" y="53"/>
                    <a:pt x="76" y="53"/>
                  </a:cubicBezTo>
                  <a:close/>
                  <a:moveTo>
                    <a:pt x="82" y="37"/>
                  </a:moveTo>
                  <a:cubicBezTo>
                    <a:pt x="81" y="38"/>
                    <a:pt x="80" y="39"/>
                    <a:pt x="79" y="3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3" y="36"/>
                    <a:pt x="72" y="35"/>
                    <a:pt x="73" y="34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5" y="28"/>
                    <a:pt x="76" y="27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30"/>
                    <a:pt x="84" y="31"/>
                    <a:pt x="83" y="33"/>
                  </a:cubicBez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99"/>
            <p:cNvSpPr>
              <a:spLocks noEditPoints="1"/>
            </p:cNvSpPr>
            <p:nvPr/>
          </p:nvSpPr>
          <p:spPr bwMode="auto">
            <a:xfrm>
              <a:off x="10793059" y="3628514"/>
              <a:ext cx="168330" cy="168330"/>
            </a:xfrm>
            <a:custGeom>
              <a:avLst/>
              <a:gdLst>
                <a:gd name="T0" fmla="*/ 44 w 53"/>
                <a:gd name="T1" fmla="*/ 0 h 53"/>
                <a:gd name="T2" fmla="*/ 9 w 53"/>
                <a:gd name="T3" fmla="*/ 0 h 53"/>
                <a:gd name="T4" fmla="*/ 0 w 53"/>
                <a:gd name="T5" fmla="*/ 9 h 53"/>
                <a:gd name="T6" fmla="*/ 0 w 53"/>
                <a:gd name="T7" fmla="*/ 44 h 53"/>
                <a:gd name="T8" fmla="*/ 9 w 53"/>
                <a:gd name="T9" fmla="*/ 53 h 53"/>
                <a:gd name="T10" fmla="*/ 44 w 53"/>
                <a:gd name="T11" fmla="*/ 53 h 53"/>
                <a:gd name="T12" fmla="*/ 53 w 53"/>
                <a:gd name="T13" fmla="*/ 44 h 53"/>
                <a:gd name="T14" fmla="*/ 53 w 53"/>
                <a:gd name="T15" fmla="*/ 9 h 53"/>
                <a:gd name="T16" fmla="*/ 44 w 53"/>
                <a:gd name="T17" fmla="*/ 0 h 53"/>
                <a:gd name="T18" fmla="*/ 20 w 53"/>
                <a:gd name="T19" fmla="*/ 43 h 53"/>
                <a:gd name="T20" fmla="*/ 13 w 53"/>
                <a:gd name="T21" fmla="*/ 43 h 53"/>
                <a:gd name="T22" fmla="*/ 13 w 53"/>
                <a:gd name="T23" fmla="*/ 20 h 53"/>
                <a:gd name="T24" fmla="*/ 20 w 53"/>
                <a:gd name="T25" fmla="*/ 20 h 53"/>
                <a:gd name="T26" fmla="*/ 20 w 53"/>
                <a:gd name="T27" fmla="*/ 43 h 53"/>
                <a:gd name="T28" fmla="*/ 17 w 53"/>
                <a:gd name="T29" fmla="*/ 16 h 53"/>
                <a:gd name="T30" fmla="*/ 13 w 53"/>
                <a:gd name="T31" fmla="*/ 13 h 53"/>
                <a:gd name="T32" fmla="*/ 17 w 53"/>
                <a:gd name="T33" fmla="*/ 10 h 53"/>
                <a:gd name="T34" fmla="*/ 20 w 53"/>
                <a:gd name="T35" fmla="*/ 13 h 53"/>
                <a:gd name="T36" fmla="*/ 17 w 53"/>
                <a:gd name="T37" fmla="*/ 16 h 53"/>
                <a:gd name="T38" fmla="*/ 43 w 53"/>
                <a:gd name="T39" fmla="*/ 43 h 53"/>
                <a:gd name="T40" fmla="*/ 37 w 53"/>
                <a:gd name="T41" fmla="*/ 43 h 53"/>
                <a:gd name="T42" fmla="*/ 37 w 53"/>
                <a:gd name="T43" fmla="*/ 30 h 53"/>
                <a:gd name="T44" fmla="*/ 33 w 53"/>
                <a:gd name="T45" fmla="*/ 26 h 53"/>
                <a:gd name="T46" fmla="*/ 30 w 53"/>
                <a:gd name="T47" fmla="*/ 30 h 53"/>
                <a:gd name="T48" fmla="*/ 30 w 53"/>
                <a:gd name="T49" fmla="*/ 43 h 53"/>
                <a:gd name="T50" fmla="*/ 23 w 53"/>
                <a:gd name="T51" fmla="*/ 43 h 53"/>
                <a:gd name="T52" fmla="*/ 23 w 53"/>
                <a:gd name="T53" fmla="*/ 20 h 53"/>
                <a:gd name="T54" fmla="*/ 30 w 53"/>
                <a:gd name="T55" fmla="*/ 20 h 53"/>
                <a:gd name="T56" fmla="*/ 30 w 53"/>
                <a:gd name="T57" fmla="*/ 24 h 53"/>
                <a:gd name="T58" fmla="*/ 36 w 53"/>
                <a:gd name="T59" fmla="*/ 20 h 53"/>
                <a:gd name="T60" fmla="*/ 43 w 53"/>
                <a:gd name="T61" fmla="*/ 28 h 53"/>
                <a:gd name="T62" fmla="*/ 43 w 53"/>
                <a:gd name="T63" fmla="*/ 4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3" h="53">
                  <a:moveTo>
                    <a:pt x="4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4" y="53"/>
                    <a:pt x="9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9" y="53"/>
                    <a:pt x="53" y="49"/>
                    <a:pt x="53" y="44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4"/>
                    <a:pt x="49" y="0"/>
                    <a:pt x="44" y="0"/>
                  </a:cubicBezTo>
                  <a:close/>
                  <a:moveTo>
                    <a:pt x="20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20" y="20"/>
                    <a:pt x="20" y="20"/>
                    <a:pt x="20" y="20"/>
                  </a:cubicBezTo>
                  <a:lnTo>
                    <a:pt x="20" y="43"/>
                  </a:lnTo>
                  <a:close/>
                  <a:moveTo>
                    <a:pt x="17" y="16"/>
                  </a:moveTo>
                  <a:cubicBezTo>
                    <a:pt x="15" y="16"/>
                    <a:pt x="13" y="15"/>
                    <a:pt x="13" y="13"/>
                  </a:cubicBezTo>
                  <a:cubicBezTo>
                    <a:pt x="13" y="11"/>
                    <a:pt x="15" y="10"/>
                    <a:pt x="17" y="10"/>
                  </a:cubicBezTo>
                  <a:cubicBezTo>
                    <a:pt x="18" y="10"/>
                    <a:pt x="20" y="11"/>
                    <a:pt x="20" y="13"/>
                  </a:cubicBezTo>
                  <a:cubicBezTo>
                    <a:pt x="20" y="15"/>
                    <a:pt x="18" y="16"/>
                    <a:pt x="17" y="16"/>
                  </a:cubicBezTo>
                  <a:close/>
                  <a:moveTo>
                    <a:pt x="43" y="43"/>
                  </a:moveTo>
                  <a:cubicBezTo>
                    <a:pt x="37" y="43"/>
                    <a:pt x="37" y="43"/>
                    <a:pt x="37" y="4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8"/>
                    <a:pt x="35" y="26"/>
                    <a:pt x="33" y="26"/>
                  </a:cubicBezTo>
                  <a:cubicBezTo>
                    <a:pt x="31" y="26"/>
                    <a:pt x="30" y="28"/>
                    <a:pt x="30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2"/>
                    <a:pt x="33" y="20"/>
                    <a:pt x="36" y="20"/>
                  </a:cubicBezTo>
                  <a:cubicBezTo>
                    <a:pt x="40" y="20"/>
                    <a:pt x="43" y="23"/>
                    <a:pt x="43" y="28"/>
                  </a:cubicBezTo>
                  <a:lnTo>
                    <a:pt x="43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100"/>
            <p:cNvSpPr>
              <a:spLocks noEditPoints="1"/>
            </p:cNvSpPr>
            <p:nvPr/>
          </p:nvSpPr>
          <p:spPr bwMode="auto">
            <a:xfrm>
              <a:off x="10646259" y="3395591"/>
              <a:ext cx="309258" cy="193775"/>
            </a:xfrm>
            <a:custGeom>
              <a:avLst/>
              <a:gdLst>
                <a:gd name="T0" fmla="*/ 49 w 158"/>
                <a:gd name="T1" fmla="*/ 70 h 99"/>
                <a:gd name="T2" fmla="*/ 49 w 158"/>
                <a:gd name="T3" fmla="*/ 39 h 99"/>
                <a:gd name="T4" fmla="*/ 78 w 158"/>
                <a:gd name="T5" fmla="*/ 39 h 99"/>
                <a:gd name="T6" fmla="*/ 39 w 158"/>
                <a:gd name="T7" fmla="*/ 0 h 99"/>
                <a:gd name="T8" fmla="*/ 0 w 158"/>
                <a:gd name="T9" fmla="*/ 39 h 99"/>
                <a:gd name="T10" fmla="*/ 29 w 158"/>
                <a:gd name="T11" fmla="*/ 39 h 99"/>
                <a:gd name="T12" fmla="*/ 29 w 158"/>
                <a:gd name="T13" fmla="*/ 89 h 99"/>
                <a:gd name="T14" fmla="*/ 88 w 158"/>
                <a:gd name="T15" fmla="*/ 89 h 99"/>
                <a:gd name="T16" fmla="*/ 68 w 158"/>
                <a:gd name="T17" fmla="*/ 70 h 99"/>
                <a:gd name="T18" fmla="*/ 49 w 158"/>
                <a:gd name="T19" fmla="*/ 70 h 99"/>
                <a:gd name="T20" fmla="*/ 129 w 158"/>
                <a:gd name="T21" fmla="*/ 58 h 99"/>
                <a:gd name="T22" fmla="*/ 129 w 158"/>
                <a:gd name="T23" fmla="*/ 9 h 99"/>
                <a:gd name="T24" fmla="*/ 68 w 158"/>
                <a:gd name="T25" fmla="*/ 9 h 99"/>
                <a:gd name="T26" fmla="*/ 88 w 158"/>
                <a:gd name="T27" fmla="*/ 29 h 99"/>
                <a:gd name="T28" fmla="*/ 107 w 158"/>
                <a:gd name="T29" fmla="*/ 29 h 99"/>
                <a:gd name="T30" fmla="*/ 107 w 158"/>
                <a:gd name="T31" fmla="*/ 58 h 99"/>
                <a:gd name="T32" fmla="*/ 78 w 158"/>
                <a:gd name="T33" fmla="*/ 58 h 99"/>
                <a:gd name="T34" fmla="*/ 119 w 158"/>
                <a:gd name="T35" fmla="*/ 99 h 99"/>
                <a:gd name="T36" fmla="*/ 158 w 158"/>
                <a:gd name="T37" fmla="*/ 58 h 99"/>
                <a:gd name="T38" fmla="*/ 129 w 158"/>
                <a:gd name="T39" fmla="*/ 5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8" h="99">
                  <a:moveTo>
                    <a:pt x="49" y="70"/>
                  </a:moveTo>
                  <a:lnTo>
                    <a:pt x="49" y="39"/>
                  </a:lnTo>
                  <a:lnTo>
                    <a:pt x="78" y="39"/>
                  </a:lnTo>
                  <a:lnTo>
                    <a:pt x="39" y="0"/>
                  </a:lnTo>
                  <a:lnTo>
                    <a:pt x="0" y="39"/>
                  </a:lnTo>
                  <a:lnTo>
                    <a:pt x="29" y="39"/>
                  </a:lnTo>
                  <a:lnTo>
                    <a:pt x="29" y="89"/>
                  </a:lnTo>
                  <a:lnTo>
                    <a:pt x="88" y="89"/>
                  </a:lnTo>
                  <a:lnTo>
                    <a:pt x="68" y="70"/>
                  </a:lnTo>
                  <a:lnTo>
                    <a:pt x="49" y="70"/>
                  </a:lnTo>
                  <a:close/>
                  <a:moveTo>
                    <a:pt x="129" y="58"/>
                  </a:moveTo>
                  <a:lnTo>
                    <a:pt x="129" y="9"/>
                  </a:lnTo>
                  <a:lnTo>
                    <a:pt x="68" y="9"/>
                  </a:lnTo>
                  <a:lnTo>
                    <a:pt x="88" y="29"/>
                  </a:lnTo>
                  <a:lnTo>
                    <a:pt x="107" y="29"/>
                  </a:lnTo>
                  <a:lnTo>
                    <a:pt x="107" y="58"/>
                  </a:lnTo>
                  <a:lnTo>
                    <a:pt x="78" y="58"/>
                  </a:lnTo>
                  <a:lnTo>
                    <a:pt x="119" y="99"/>
                  </a:lnTo>
                  <a:lnTo>
                    <a:pt x="158" y="58"/>
                  </a:lnTo>
                  <a:lnTo>
                    <a:pt x="129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101"/>
            <p:cNvSpPr>
              <a:spLocks noEditPoints="1"/>
            </p:cNvSpPr>
            <p:nvPr/>
          </p:nvSpPr>
          <p:spPr bwMode="auto">
            <a:xfrm>
              <a:off x="10910498" y="2367994"/>
              <a:ext cx="321002" cy="322959"/>
            </a:xfrm>
            <a:custGeom>
              <a:avLst/>
              <a:gdLst>
                <a:gd name="T0" fmla="*/ 96 w 100"/>
                <a:gd name="T1" fmla="*/ 85 h 101"/>
                <a:gd name="T2" fmla="*/ 73 w 100"/>
                <a:gd name="T3" fmla="*/ 65 h 101"/>
                <a:gd name="T4" fmla="*/ 66 w 100"/>
                <a:gd name="T5" fmla="*/ 62 h 101"/>
                <a:gd name="T6" fmla="*/ 74 w 100"/>
                <a:gd name="T7" fmla="*/ 37 h 101"/>
                <a:gd name="T8" fmla="*/ 37 w 100"/>
                <a:gd name="T9" fmla="*/ 0 h 101"/>
                <a:gd name="T10" fmla="*/ 0 w 100"/>
                <a:gd name="T11" fmla="*/ 37 h 101"/>
                <a:gd name="T12" fmla="*/ 37 w 100"/>
                <a:gd name="T13" fmla="*/ 75 h 101"/>
                <a:gd name="T14" fmla="*/ 61 w 100"/>
                <a:gd name="T15" fmla="*/ 66 h 101"/>
                <a:gd name="T16" fmla="*/ 64 w 100"/>
                <a:gd name="T17" fmla="*/ 73 h 101"/>
                <a:gd name="T18" fmla="*/ 84 w 100"/>
                <a:gd name="T19" fmla="*/ 96 h 101"/>
                <a:gd name="T20" fmla="*/ 97 w 100"/>
                <a:gd name="T21" fmla="*/ 97 h 101"/>
                <a:gd name="T22" fmla="*/ 96 w 100"/>
                <a:gd name="T23" fmla="*/ 85 h 101"/>
                <a:gd name="T24" fmla="*/ 37 w 100"/>
                <a:gd name="T25" fmla="*/ 62 h 101"/>
                <a:gd name="T26" fmla="*/ 12 w 100"/>
                <a:gd name="T27" fmla="*/ 37 h 101"/>
                <a:gd name="T28" fmla="*/ 37 w 100"/>
                <a:gd name="T29" fmla="*/ 12 h 101"/>
                <a:gd name="T30" fmla="*/ 62 w 100"/>
                <a:gd name="T31" fmla="*/ 37 h 101"/>
                <a:gd name="T32" fmla="*/ 37 w 100"/>
                <a:gd name="T33" fmla="*/ 6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01">
                  <a:moveTo>
                    <a:pt x="96" y="85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70" y="62"/>
                    <a:pt x="68" y="61"/>
                    <a:pt x="66" y="62"/>
                  </a:cubicBezTo>
                  <a:cubicBezTo>
                    <a:pt x="71" y="55"/>
                    <a:pt x="74" y="47"/>
                    <a:pt x="74" y="37"/>
                  </a:cubicBezTo>
                  <a:cubicBezTo>
                    <a:pt x="74" y="17"/>
                    <a:pt x="58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7" y="75"/>
                  </a:cubicBezTo>
                  <a:cubicBezTo>
                    <a:pt x="46" y="75"/>
                    <a:pt x="55" y="71"/>
                    <a:pt x="61" y="66"/>
                  </a:cubicBezTo>
                  <a:cubicBezTo>
                    <a:pt x="61" y="68"/>
                    <a:pt x="62" y="70"/>
                    <a:pt x="64" y="7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8" y="100"/>
                    <a:pt x="94" y="101"/>
                    <a:pt x="97" y="97"/>
                  </a:cubicBezTo>
                  <a:cubicBezTo>
                    <a:pt x="100" y="94"/>
                    <a:pt x="100" y="88"/>
                    <a:pt x="96" y="85"/>
                  </a:cubicBezTo>
                  <a:close/>
                  <a:moveTo>
                    <a:pt x="37" y="62"/>
                  </a:moveTo>
                  <a:cubicBezTo>
                    <a:pt x="23" y="62"/>
                    <a:pt x="12" y="51"/>
                    <a:pt x="12" y="37"/>
                  </a:cubicBezTo>
                  <a:cubicBezTo>
                    <a:pt x="12" y="24"/>
                    <a:pt x="23" y="12"/>
                    <a:pt x="37" y="12"/>
                  </a:cubicBezTo>
                  <a:cubicBezTo>
                    <a:pt x="51" y="12"/>
                    <a:pt x="62" y="24"/>
                    <a:pt x="62" y="37"/>
                  </a:cubicBezTo>
                  <a:cubicBezTo>
                    <a:pt x="62" y="51"/>
                    <a:pt x="51" y="62"/>
                    <a:pt x="3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102"/>
            <p:cNvSpPr>
              <a:spLocks/>
            </p:cNvSpPr>
            <p:nvPr/>
          </p:nvSpPr>
          <p:spPr bwMode="auto">
            <a:xfrm>
              <a:off x="10581667" y="2328848"/>
              <a:ext cx="395380" cy="383636"/>
            </a:xfrm>
            <a:custGeom>
              <a:avLst/>
              <a:gdLst>
                <a:gd name="T0" fmla="*/ 78 w 124"/>
                <a:gd name="T1" fmla="*/ 84 h 120"/>
                <a:gd name="T2" fmla="*/ 75 w 124"/>
                <a:gd name="T3" fmla="*/ 75 h 120"/>
                <a:gd name="T4" fmla="*/ 86 w 124"/>
                <a:gd name="T5" fmla="*/ 54 h 120"/>
                <a:gd name="T6" fmla="*/ 89 w 124"/>
                <a:gd name="T7" fmla="*/ 37 h 120"/>
                <a:gd name="T8" fmla="*/ 62 w 124"/>
                <a:gd name="T9" fmla="*/ 0 h 120"/>
                <a:gd name="T10" fmla="*/ 36 w 124"/>
                <a:gd name="T11" fmla="*/ 37 h 120"/>
                <a:gd name="T12" fmla="*/ 39 w 124"/>
                <a:gd name="T13" fmla="*/ 54 h 120"/>
                <a:gd name="T14" fmla="*/ 50 w 124"/>
                <a:gd name="T15" fmla="*/ 75 h 120"/>
                <a:gd name="T16" fmla="*/ 47 w 124"/>
                <a:gd name="T17" fmla="*/ 84 h 120"/>
                <a:gd name="T18" fmla="*/ 0 w 124"/>
                <a:gd name="T19" fmla="*/ 120 h 120"/>
                <a:gd name="T20" fmla="*/ 62 w 124"/>
                <a:gd name="T21" fmla="*/ 120 h 120"/>
                <a:gd name="T22" fmla="*/ 124 w 124"/>
                <a:gd name="T23" fmla="*/ 120 h 120"/>
                <a:gd name="T24" fmla="*/ 78 w 124"/>
                <a:gd name="T25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20">
                  <a:moveTo>
                    <a:pt x="78" y="84"/>
                  </a:moveTo>
                  <a:cubicBezTo>
                    <a:pt x="75" y="84"/>
                    <a:pt x="75" y="75"/>
                    <a:pt x="75" y="75"/>
                  </a:cubicBezTo>
                  <a:cubicBezTo>
                    <a:pt x="75" y="75"/>
                    <a:pt x="84" y="66"/>
                    <a:pt x="86" y="54"/>
                  </a:cubicBezTo>
                  <a:cubicBezTo>
                    <a:pt x="91" y="54"/>
                    <a:pt x="94" y="42"/>
                    <a:pt x="89" y="37"/>
                  </a:cubicBezTo>
                  <a:cubicBezTo>
                    <a:pt x="89" y="32"/>
                    <a:pt x="96" y="0"/>
                    <a:pt x="62" y="0"/>
                  </a:cubicBezTo>
                  <a:cubicBezTo>
                    <a:pt x="29" y="0"/>
                    <a:pt x="36" y="32"/>
                    <a:pt x="36" y="37"/>
                  </a:cubicBezTo>
                  <a:cubicBezTo>
                    <a:pt x="31" y="42"/>
                    <a:pt x="34" y="54"/>
                    <a:pt x="39" y="54"/>
                  </a:cubicBezTo>
                  <a:cubicBezTo>
                    <a:pt x="41" y="66"/>
                    <a:pt x="50" y="75"/>
                    <a:pt x="50" y="75"/>
                  </a:cubicBezTo>
                  <a:cubicBezTo>
                    <a:pt x="50" y="75"/>
                    <a:pt x="50" y="84"/>
                    <a:pt x="47" y="84"/>
                  </a:cubicBezTo>
                  <a:cubicBezTo>
                    <a:pt x="37" y="86"/>
                    <a:pt x="0" y="102"/>
                    <a:pt x="0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4" y="102"/>
                    <a:pt x="88" y="86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Freeform 103"/>
            <p:cNvSpPr>
              <a:spLocks noEditPoints="1"/>
            </p:cNvSpPr>
            <p:nvPr/>
          </p:nvSpPr>
          <p:spPr bwMode="auto">
            <a:xfrm>
              <a:off x="10658002" y="5303987"/>
              <a:ext cx="131142" cy="207477"/>
            </a:xfrm>
            <a:custGeom>
              <a:avLst/>
              <a:gdLst>
                <a:gd name="T0" fmla="*/ 21 w 41"/>
                <a:gd name="T1" fmla="*/ 0 h 65"/>
                <a:gd name="T2" fmla="*/ 0 w 41"/>
                <a:gd name="T3" fmla="*/ 20 h 65"/>
                <a:gd name="T4" fmla="*/ 21 w 41"/>
                <a:gd name="T5" fmla="*/ 65 h 65"/>
                <a:gd name="T6" fmla="*/ 41 w 41"/>
                <a:gd name="T7" fmla="*/ 20 h 65"/>
                <a:gd name="T8" fmla="*/ 21 w 41"/>
                <a:gd name="T9" fmla="*/ 0 h 65"/>
                <a:gd name="T10" fmla="*/ 21 w 41"/>
                <a:gd name="T11" fmla="*/ 33 h 65"/>
                <a:gd name="T12" fmla="*/ 8 w 41"/>
                <a:gd name="T13" fmla="*/ 20 h 65"/>
                <a:gd name="T14" fmla="*/ 21 w 41"/>
                <a:gd name="T15" fmla="*/ 8 h 65"/>
                <a:gd name="T16" fmla="*/ 33 w 41"/>
                <a:gd name="T17" fmla="*/ 20 h 65"/>
                <a:gd name="T18" fmla="*/ 21 w 41"/>
                <a:gd name="T19" fmla="*/ 33 h 65"/>
                <a:gd name="T20" fmla="*/ 13 w 41"/>
                <a:gd name="T21" fmla="*/ 20 h 65"/>
                <a:gd name="T22" fmla="*/ 21 w 41"/>
                <a:gd name="T23" fmla="*/ 28 h 65"/>
                <a:gd name="T24" fmla="*/ 29 w 41"/>
                <a:gd name="T25" fmla="*/ 20 h 65"/>
                <a:gd name="T26" fmla="*/ 21 w 41"/>
                <a:gd name="T27" fmla="*/ 12 h 65"/>
                <a:gd name="T28" fmla="*/ 13 w 41"/>
                <a:gd name="T29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65">
                  <a:moveTo>
                    <a:pt x="21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41"/>
                    <a:pt x="21" y="65"/>
                    <a:pt x="21" y="65"/>
                  </a:cubicBezTo>
                  <a:cubicBezTo>
                    <a:pt x="21" y="65"/>
                    <a:pt x="41" y="41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8" y="27"/>
                    <a:pt x="8" y="20"/>
                  </a:cubicBezTo>
                  <a:cubicBezTo>
                    <a:pt x="8" y="13"/>
                    <a:pt x="14" y="8"/>
                    <a:pt x="21" y="8"/>
                  </a:cubicBezTo>
                  <a:cubicBezTo>
                    <a:pt x="28" y="8"/>
                    <a:pt x="33" y="13"/>
                    <a:pt x="33" y="20"/>
                  </a:cubicBezTo>
                  <a:cubicBezTo>
                    <a:pt x="33" y="27"/>
                    <a:pt x="28" y="33"/>
                    <a:pt x="21" y="33"/>
                  </a:cubicBezTo>
                  <a:close/>
                  <a:moveTo>
                    <a:pt x="13" y="20"/>
                  </a:moveTo>
                  <a:cubicBezTo>
                    <a:pt x="13" y="25"/>
                    <a:pt x="16" y="28"/>
                    <a:pt x="21" y="28"/>
                  </a:cubicBezTo>
                  <a:cubicBezTo>
                    <a:pt x="25" y="28"/>
                    <a:pt x="29" y="25"/>
                    <a:pt x="29" y="20"/>
                  </a:cubicBezTo>
                  <a:cubicBezTo>
                    <a:pt x="29" y="16"/>
                    <a:pt x="25" y="12"/>
                    <a:pt x="21" y="12"/>
                  </a:cubicBezTo>
                  <a:cubicBezTo>
                    <a:pt x="16" y="12"/>
                    <a:pt x="13" y="16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Freeform 104"/>
            <p:cNvSpPr>
              <a:spLocks noEditPoints="1"/>
            </p:cNvSpPr>
            <p:nvPr/>
          </p:nvSpPr>
          <p:spPr bwMode="auto">
            <a:xfrm>
              <a:off x="10515118" y="5527123"/>
              <a:ext cx="203562" cy="275983"/>
            </a:xfrm>
            <a:custGeom>
              <a:avLst/>
              <a:gdLst>
                <a:gd name="T0" fmla="*/ 58 w 64"/>
                <a:gd name="T1" fmla="*/ 9 h 86"/>
                <a:gd name="T2" fmla="*/ 24 w 64"/>
                <a:gd name="T3" fmla="*/ 1 h 86"/>
                <a:gd name="T4" fmla="*/ 16 w 64"/>
                <a:gd name="T5" fmla="*/ 7 h 86"/>
                <a:gd name="T6" fmla="*/ 1 w 64"/>
                <a:gd name="T7" fmla="*/ 68 h 86"/>
                <a:gd name="T8" fmla="*/ 6 w 64"/>
                <a:gd name="T9" fmla="*/ 77 h 86"/>
                <a:gd name="T10" fmla="*/ 39 w 64"/>
                <a:gd name="T11" fmla="*/ 85 h 86"/>
                <a:gd name="T12" fmla="*/ 48 w 64"/>
                <a:gd name="T13" fmla="*/ 80 h 86"/>
                <a:gd name="T14" fmla="*/ 63 w 64"/>
                <a:gd name="T15" fmla="*/ 18 h 86"/>
                <a:gd name="T16" fmla="*/ 58 w 64"/>
                <a:gd name="T17" fmla="*/ 9 h 86"/>
                <a:gd name="T18" fmla="*/ 31 w 64"/>
                <a:gd name="T19" fmla="*/ 7 h 86"/>
                <a:gd name="T20" fmla="*/ 50 w 64"/>
                <a:gd name="T21" fmla="*/ 11 h 86"/>
                <a:gd name="T22" fmla="*/ 49 w 64"/>
                <a:gd name="T23" fmla="*/ 14 h 86"/>
                <a:gd name="T24" fmla="*/ 30 w 64"/>
                <a:gd name="T25" fmla="*/ 9 h 86"/>
                <a:gd name="T26" fmla="*/ 31 w 64"/>
                <a:gd name="T27" fmla="*/ 7 h 86"/>
                <a:gd name="T28" fmla="*/ 24 w 64"/>
                <a:gd name="T29" fmla="*/ 76 h 86"/>
                <a:gd name="T30" fmla="*/ 20 w 64"/>
                <a:gd name="T31" fmla="*/ 71 h 86"/>
                <a:gd name="T32" fmla="*/ 26 w 64"/>
                <a:gd name="T33" fmla="*/ 67 h 86"/>
                <a:gd name="T34" fmla="*/ 30 w 64"/>
                <a:gd name="T35" fmla="*/ 73 h 86"/>
                <a:gd name="T36" fmla="*/ 24 w 64"/>
                <a:gd name="T37" fmla="*/ 76 h 86"/>
                <a:gd name="T38" fmla="*/ 46 w 64"/>
                <a:gd name="T39" fmla="*/ 67 h 86"/>
                <a:gd name="T40" fmla="*/ 8 w 64"/>
                <a:gd name="T41" fmla="*/ 58 h 86"/>
                <a:gd name="T42" fmla="*/ 20 w 64"/>
                <a:gd name="T43" fmla="*/ 10 h 86"/>
                <a:gd name="T44" fmla="*/ 58 w 64"/>
                <a:gd name="T45" fmla="*/ 19 h 86"/>
                <a:gd name="T46" fmla="*/ 46 w 64"/>
                <a:gd name="T47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86">
                  <a:moveTo>
                    <a:pt x="58" y="9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1" y="0"/>
                    <a:pt x="17" y="3"/>
                    <a:pt x="16" y="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72"/>
                    <a:pt x="2" y="76"/>
                    <a:pt x="6" y="77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43" y="86"/>
                    <a:pt x="47" y="84"/>
                    <a:pt x="48" y="80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4"/>
                    <a:pt x="61" y="10"/>
                    <a:pt x="58" y="9"/>
                  </a:cubicBezTo>
                  <a:close/>
                  <a:moveTo>
                    <a:pt x="31" y="7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0" y="9"/>
                    <a:pt x="30" y="9"/>
                    <a:pt x="30" y="9"/>
                  </a:cubicBezTo>
                  <a:lnTo>
                    <a:pt x="31" y="7"/>
                  </a:lnTo>
                  <a:close/>
                  <a:moveTo>
                    <a:pt x="24" y="76"/>
                  </a:moveTo>
                  <a:cubicBezTo>
                    <a:pt x="21" y="76"/>
                    <a:pt x="19" y="73"/>
                    <a:pt x="20" y="71"/>
                  </a:cubicBezTo>
                  <a:cubicBezTo>
                    <a:pt x="21" y="68"/>
                    <a:pt x="23" y="66"/>
                    <a:pt x="26" y="67"/>
                  </a:cubicBezTo>
                  <a:cubicBezTo>
                    <a:pt x="29" y="68"/>
                    <a:pt x="30" y="70"/>
                    <a:pt x="30" y="73"/>
                  </a:cubicBezTo>
                  <a:cubicBezTo>
                    <a:pt x="29" y="75"/>
                    <a:pt x="26" y="77"/>
                    <a:pt x="24" y="76"/>
                  </a:cubicBezTo>
                  <a:close/>
                  <a:moveTo>
                    <a:pt x="46" y="67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58" y="19"/>
                    <a:pt x="58" y="19"/>
                    <a:pt x="58" y="19"/>
                  </a:cubicBezTo>
                  <a:lnTo>
                    <a:pt x="46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Freeform 105"/>
            <p:cNvSpPr>
              <a:spLocks noEditPoints="1"/>
            </p:cNvSpPr>
            <p:nvPr/>
          </p:nvSpPr>
          <p:spPr bwMode="auto">
            <a:xfrm>
              <a:off x="10470099" y="3638300"/>
              <a:ext cx="274026" cy="207477"/>
            </a:xfrm>
            <a:custGeom>
              <a:avLst/>
              <a:gdLst>
                <a:gd name="T0" fmla="*/ 75 w 86"/>
                <a:gd name="T1" fmla="*/ 11 h 65"/>
                <a:gd name="T2" fmla="*/ 75 w 86"/>
                <a:gd name="T3" fmla="*/ 0 h 65"/>
                <a:gd name="T4" fmla="*/ 0 w 86"/>
                <a:gd name="T5" fmla="*/ 0 h 65"/>
                <a:gd name="T6" fmla="*/ 0 w 86"/>
                <a:gd name="T7" fmla="*/ 60 h 65"/>
                <a:gd name="T8" fmla="*/ 5 w 86"/>
                <a:gd name="T9" fmla="*/ 65 h 65"/>
                <a:gd name="T10" fmla="*/ 78 w 86"/>
                <a:gd name="T11" fmla="*/ 65 h 65"/>
                <a:gd name="T12" fmla="*/ 86 w 86"/>
                <a:gd name="T13" fmla="*/ 57 h 65"/>
                <a:gd name="T14" fmla="*/ 86 w 86"/>
                <a:gd name="T15" fmla="*/ 11 h 65"/>
                <a:gd name="T16" fmla="*/ 75 w 86"/>
                <a:gd name="T17" fmla="*/ 11 h 65"/>
                <a:gd name="T18" fmla="*/ 70 w 86"/>
                <a:gd name="T19" fmla="*/ 60 h 65"/>
                <a:gd name="T20" fmla="*/ 5 w 86"/>
                <a:gd name="T21" fmla="*/ 60 h 65"/>
                <a:gd name="T22" fmla="*/ 5 w 86"/>
                <a:gd name="T23" fmla="*/ 5 h 65"/>
                <a:gd name="T24" fmla="*/ 70 w 86"/>
                <a:gd name="T25" fmla="*/ 5 h 65"/>
                <a:gd name="T26" fmla="*/ 70 w 86"/>
                <a:gd name="T27" fmla="*/ 60 h 65"/>
                <a:gd name="T28" fmla="*/ 10 w 86"/>
                <a:gd name="T29" fmla="*/ 16 h 65"/>
                <a:gd name="T30" fmla="*/ 64 w 86"/>
                <a:gd name="T31" fmla="*/ 16 h 65"/>
                <a:gd name="T32" fmla="*/ 64 w 86"/>
                <a:gd name="T33" fmla="*/ 22 h 65"/>
                <a:gd name="T34" fmla="*/ 10 w 86"/>
                <a:gd name="T35" fmla="*/ 22 h 65"/>
                <a:gd name="T36" fmla="*/ 10 w 86"/>
                <a:gd name="T37" fmla="*/ 16 h 65"/>
                <a:gd name="T38" fmla="*/ 43 w 86"/>
                <a:gd name="T39" fmla="*/ 27 h 65"/>
                <a:gd name="T40" fmla="*/ 64 w 86"/>
                <a:gd name="T41" fmla="*/ 27 h 65"/>
                <a:gd name="T42" fmla="*/ 64 w 86"/>
                <a:gd name="T43" fmla="*/ 32 h 65"/>
                <a:gd name="T44" fmla="*/ 43 w 86"/>
                <a:gd name="T45" fmla="*/ 32 h 65"/>
                <a:gd name="T46" fmla="*/ 43 w 86"/>
                <a:gd name="T47" fmla="*/ 27 h 65"/>
                <a:gd name="T48" fmla="*/ 43 w 86"/>
                <a:gd name="T49" fmla="*/ 38 h 65"/>
                <a:gd name="T50" fmla="*/ 64 w 86"/>
                <a:gd name="T51" fmla="*/ 38 h 65"/>
                <a:gd name="T52" fmla="*/ 64 w 86"/>
                <a:gd name="T53" fmla="*/ 43 h 65"/>
                <a:gd name="T54" fmla="*/ 43 w 86"/>
                <a:gd name="T55" fmla="*/ 43 h 65"/>
                <a:gd name="T56" fmla="*/ 43 w 86"/>
                <a:gd name="T57" fmla="*/ 38 h 65"/>
                <a:gd name="T58" fmla="*/ 43 w 86"/>
                <a:gd name="T59" fmla="*/ 49 h 65"/>
                <a:gd name="T60" fmla="*/ 59 w 86"/>
                <a:gd name="T61" fmla="*/ 49 h 65"/>
                <a:gd name="T62" fmla="*/ 59 w 86"/>
                <a:gd name="T63" fmla="*/ 54 h 65"/>
                <a:gd name="T64" fmla="*/ 43 w 86"/>
                <a:gd name="T65" fmla="*/ 54 h 65"/>
                <a:gd name="T66" fmla="*/ 43 w 86"/>
                <a:gd name="T67" fmla="*/ 49 h 65"/>
                <a:gd name="T68" fmla="*/ 10 w 86"/>
                <a:gd name="T69" fmla="*/ 27 h 65"/>
                <a:gd name="T70" fmla="*/ 37 w 86"/>
                <a:gd name="T71" fmla="*/ 27 h 65"/>
                <a:gd name="T72" fmla="*/ 37 w 86"/>
                <a:gd name="T73" fmla="*/ 54 h 65"/>
                <a:gd name="T74" fmla="*/ 10 w 86"/>
                <a:gd name="T75" fmla="*/ 54 h 65"/>
                <a:gd name="T76" fmla="*/ 10 w 86"/>
                <a:gd name="T77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6" h="65">
                  <a:moveTo>
                    <a:pt x="75" y="1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5"/>
                    <a:pt x="5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2" y="65"/>
                    <a:pt x="86" y="61"/>
                    <a:pt x="86" y="57"/>
                  </a:cubicBezTo>
                  <a:cubicBezTo>
                    <a:pt x="86" y="11"/>
                    <a:pt x="86" y="11"/>
                    <a:pt x="86" y="11"/>
                  </a:cubicBezTo>
                  <a:lnTo>
                    <a:pt x="75" y="11"/>
                  </a:lnTo>
                  <a:close/>
                  <a:moveTo>
                    <a:pt x="70" y="60"/>
                  </a:moveTo>
                  <a:cubicBezTo>
                    <a:pt x="5" y="60"/>
                    <a:pt x="5" y="60"/>
                    <a:pt x="5" y="6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0" y="5"/>
                    <a:pt x="70" y="5"/>
                    <a:pt x="70" y="5"/>
                  </a:cubicBezTo>
                  <a:lnTo>
                    <a:pt x="70" y="60"/>
                  </a:lnTo>
                  <a:close/>
                  <a:moveTo>
                    <a:pt x="10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10" y="22"/>
                    <a:pt x="10" y="22"/>
                    <a:pt x="10" y="22"/>
                  </a:cubicBezTo>
                  <a:lnTo>
                    <a:pt x="10" y="16"/>
                  </a:lnTo>
                  <a:close/>
                  <a:moveTo>
                    <a:pt x="43" y="27"/>
                  </a:moveTo>
                  <a:cubicBezTo>
                    <a:pt x="64" y="27"/>
                    <a:pt x="64" y="27"/>
                    <a:pt x="64" y="27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43" y="32"/>
                    <a:pt x="43" y="32"/>
                    <a:pt x="43" y="32"/>
                  </a:cubicBezTo>
                  <a:lnTo>
                    <a:pt x="43" y="27"/>
                  </a:lnTo>
                  <a:close/>
                  <a:moveTo>
                    <a:pt x="43" y="38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43" y="43"/>
                    <a:pt x="43" y="43"/>
                    <a:pt x="43" y="43"/>
                  </a:cubicBezTo>
                  <a:lnTo>
                    <a:pt x="43" y="38"/>
                  </a:lnTo>
                  <a:close/>
                  <a:moveTo>
                    <a:pt x="43" y="49"/>
                  </a:moveTo>
                  <a:cubicBezTo>
                    <a:pt x="59" y="49"/>
                    <a:pt x="59" y="49"/>
                    <a:pt x="59" y="49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43" y="54"/>
                    <a:pt x="43" y="54"/>
                    <a:pt x="43" y="54"/>
                  </a:cubicBezTo>
                  <a:lnTo>
                    <a:pt x="43" y="49"/>
                  </a:lnTo>
                  <a:close/>
                  <a:moveTo>
                    <a:pt x="10" y="27"/>
                  </a:moveTo>
                  <a:cubicBezTo>
                    <a:pt x="37" y="27"/>
                    <a:pt x="37" y="27"/>
                    <a:pt x="37" y="27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10" y="54"/>
                    <a:pt x="10" y="54"/>
                    <a:pt x="10" y="54"/>
                  </a:cubicBezTo>
                  <a:lnTo>
                    <a:pt x="1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Freeform 106"/>
            <p:cNvSpPr>
              <a:spLocks noEditPoints="1"/>
            </p:cNvSpPr>
            <p:nvPr/>
          </p:nvSpPr>
          <p:spPr bwMode="auto">
            <a:xfrm>
              <a:off x="10763698" y="2767289"/>
              <a:ext cx="256411" cy="256409"/>
            </a:xfrm>
            <a:custGeom>
              <a:avLst/>
              <a:gdLst>
                <a:gd name="T0" fmla="*/ 0 w 131"/>
                <a:gd name="T1" fmla="*/ 131 h 131"/>
                <a:gd name="T2" fmla="*/ 65 w 131"/>
                <a:gd name="T3" fmla="*/ 131 h 131"/>
                <a:gd name="T4" fmla="*/ 65 w 131"/>
                <a:gd name="T5" fmla="*/ 0 h 131"/>
                <a:gd name="T6" fmla="*/ 0 w 131"/>
                <a:gd name="T7" fmla="*/ 0 h 131"/>
                <a:gd name="T8" fmla="*/ 0 w 131"/>
                <a:gd name="T9" fmla="*/ 131 h 131"/>
                <a:gd name="T10" fmla="*/ 41 w 131"/>
                <a:gd name="T11" fmla="*/ 17 h 131"/>
                <a:gd name="T12" fmla="*/ 57 w 131"/>
                <a:gd name="T13" fmla="*/ 17 h 131"/>
                <a:gd name="T14" fmla="*/ 57 w 131"/>
                <a:gd name="T15" fmla="*/ 33 h 131"/>
                <a:gd name="T16" fmla="*/ 41 w 131"/>
                <a:gd name="T17" fmla="*/ 33 h 131"/>
                <a:gd name="T18" fmla="*/ 41 w 131"/>
                <a:gd name="T19" fmla="*/ 17 h 131"/>
                <a:gd name="T20" fmla="*/ 41 w 131"/>
                <a:gd name="T21" fmla="*/ 49 h 131"/>
                <a:gd name="T22" fmla="*/ 57 w 131"/>
                <a:gd name="T23" fmla="*/ 49 h 131"/>
                <a:gd name="T24" fmla="*/ 57 w 131"/>
                <a:gd name="T25" fmla="*/ 66 h 131"/>
                <a:gd name="T26" fmla="*/ 41 w 131"/>
                <a:gd name="T27" fmla="*/ 66 h 131"/>
                <a:gd name="T28" fmla="*/ 41 w 131"/>
                <a:gd name="T29" fmla="*/ 49 h 131"/>
                <a:gd name="T30" fmla="*/ 41 w 131"/>
                <a:gd name="T31" fmla="*/ 82 h 131"/>
                <a:gd name="T32" fmla="*/ 57 w 131"/>
                <a:gd name="T33" fmla="*/ 82 h 131"/>
                <a:gd name="T34" fmla="*/ 57 w 131"/>
                <a:gd name="T35" fmla="*/ 98 h 131"/>
                <a:gd name="T36" fmla="*/ 41 w 131"/>
                <a:gd name="T37" fmla="*/ 98 h 131"/>
                <a:gd name="T38" fmla="*/ 41 w 131"/>
                <a:gd name="T39" fmla="*/ 82 h 131"/>
                <a:gd name="T40" fmla="*/ 8 w 131"/>
                <a:gd name="T41" fmla="*/ 17 h 131"/>
                <a:gd name="T42" fmla="*/ 24 w 131"/>
                <a:gd name="T43" fmla="*/ 17 h 131"/>
                <a:gd name="T44" fmla="*/ 24 w 131"/>
                <a:gd name="T45" fmla="*/ 33 h 131"/>
                <a:gd name="T46" fmla="*/ 8 w 131"/>
                <a:gd name="T47" fmla="*/ 33 h 131"/>
                <a:gd name="T48" fmla="*/ 8 w 131"/>
                <a:gd name="T49" fmla="*/ 17 h 131"/>
                <a:gd name="T50" fmla="*/ 8 w 131"/>
                <a:gd name="T51" fmla="*/ 49 h 131"/>
                <a:gd name="T52" fmla="*/ 24 w 131"/>
                <a:gd name="T53" fmla="*/ 49 h 131"/>
                <a:gd name="T54" fmla="*/ 24 w 131"/>
                <a:gd name="T55" fmla="*/ 66 h 131"/>
                <a:gd name="T56" fmla="*/ 8 w 131"/>
                <a:gd name="T57" fmla="*/ 66 h 131"/>
                <a:gd name="T58" fmla="*/ 8 w 131"/>
                <a:gd name="T59" fmla="*/ 49 h 131"/>
                <a:gd name="T60" fmla="*/ 8 w 131"/>
                <a:gd name="T61" fmla="*/ 82 h 131"/>
                <a:gd name="T62" fmla="*/ 24 w 131"/>
                <a:gd name="T63" fmla="*/ 82 h 131"/>
                <a:gd name="T64" fmla="*/ 24 w 131"/>
                <a:gd name="T65" fmla="*/ 98 h 131"/>
                <a:gd name="T66" fmla="*/ 8 w 131"/>
                <a:gd name="T67" fmla="*/ 98 h 131"/>
                <a:gd name="T68" fmla="*/ 8 w 131"/>
                <a:gd name="T69" fmla="*/ 82 h 131"/>
                <a:gd name="T70" fmla="*/ 73 w 131"/>
                <a:gd name="T71" fmla="*/ 41 h 131"/>
                <a:gd name="T72" fmla="*/ 131 w 131"/>
                <a:gd name="T73" fmla="*/ 41 h 131"/>
                <a:gd name="T74" fmla="*/ 131 w 131"/>
                <a:gd name="T75" fmla="*/ 49 h 131"/>
                <a:gd name="T76" fmla="*/ 73 w 131"/>
                <a:gd name="T77" fmla="*/ 49 h 131"/>
                <a:gd name="T78" fmla="*/ 73 w 131"/>
                <a:gd name="T79" fmla="*/ 41 h 131"/>
                <a:gd name="T80" fmla="*/ 73 w 131"/>
                <a:gd name="T81" fmla="*/ 131 h 131"/>
                <a:gd name="T82" fmla="*/ 90 w 131"/>
                <a:gd name="T83" fmla="*/ 131 h 131"/>
                <a:gd name="T84" fmla="*/ 90 w 131"/>
                <a:gd name="T85" fmla="*/ 98 h 131"/>
                <a:gd name="T86" fmla="*/ 114 w 131"/>
                <a:gd name="T87" fmla="*/ 98 h 131"/>
                <a:gd name="T88" fmla="*/ 114 w 131"/>
                <a:gd name="T89" fmla="*/ 131 h 131"/>
                <a:gd name="T90" fmla="*/ 131 w 131"/>
                <a:gd name="T91" fmla="*/ 131 h 131"/>
                <a:gd name="T92" fmla="*/ 131 w 131"/>
                <a:gd name="T93" fmla="*/ 57 h 131"/>
                <a:gd name="T94" fmla="*/ 73 w 131"/>
                <a:gd name="T95" fmla="*/ 57 h 131"/>
                <a:gd name="T96" fmla="*/ 73 w 131"/>
                <a:gd name="T9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31">
                  <a:moveTo>
                    <a:pt x="0" y="131"/>
                  </a:moveTo>
                  <a:lnTo>
                    <a:pt x="65" y="131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31"/>
                  </a:lnTo>
                  <a:close/>
                  <a:moveTo>
                    <a:pt x="41" y="17"/>
                  </a:moveTo>
                  <a:lnTo>
                    <a:pt x="57" y="17"/>
                  </a:lnTo>
                  <a:lnTo>
                    <a:pt x="57" y="33"/>
                  </a:lnTo>
                  <a:lnTo>
                    <a:pt x="41" y="33"/>
                  </a:lnTo>
                  <a:lnTo>
                    <a:pt x="41" y="17"/>
                  </a:lnTo>
                  <a:close/>
                  <a:moveTo>
                    <a:pt x="41" y="49"/>
                  </a:moveTo>
                  <a:lnTo>
                    <a:pt x="57" y="49"/>
                  </a:lnTo>
                  <a:lnTo>
                    <a:pt x="57" y="66"/>
                  </a:lnTo>
                  <a:lnTo>
                    <a:pt x="41" y="66"/>
                  </a:lnTo>
                  <a:lnTo>
                    <a:pt x="41" y="49"/>
                  </a:lnTo>
                  <a:close/>
                  <a:moveTo>
                    <a:pt x="41" y="82"/>
                  </a:moveTo>
                  <a:lnTo>
                    <a:pt x="57" y="82"/>
                  </a:lnTo>
                  <a:lnTo>
                    <a:pt x="57" y="98"/>
                  </a:lnTo>
                  <a:lnTo>
                    <a:pt x="41" y="98"/>
                  </a:lnTo>
                  <a:lnTo>
                    <a:pt x="41" y="82"/>
                  </a:lnTo>
                  <a:close/>
                  <a:moveTo>
                    <a:pt x="8" y="17"/>
                  </a:moveTo>
                  <a:lnTo>
                    <a:pt x="24" y="17"/>
                  </a:lnTo>
                  <a:lnTo>
                    <a:pt x="24" y="33"/>
                  </a:lnTo>
                  <a:lnTo>
                    <a:pt x="8" y="33"/>
                  </a:lnTo>
                  <a:lnTo>
                    <a:pt x="8" y="17"/>
                  </a:lnTo>
                  <a:close/>
                  <a:moveTo>
                    <a:pt x="8" y="49"/>
                  </a:moveTo>
                  <a:lnTo>
                    <a:pt x="24" y="49"/>
                  </a:lnTo>
                  <a:lnTo>
                    <a:pt x="24" y="66"/>
                  </a:lnTo>
                  <a:lnTo>
                    <a:pt x="8" y="66"/>
                  </a:lnTo>
                  <a:lnTo>
                    <a:pt x="8" y="49"/>
                  </a:lnTo>
                  <a:close/>
                  <a:moveTo>
                    <a:pt x="8" y="82"/>
                  </a:moveTo>
                  <a:lnTo>
                    <a:pt x="24" y="82"/>
                  </a:lnTo>
                  <a:lnTo>
                    <a:pt x="24" y="98"/>
                  </a:lnTo>
                  <a:lnTo>
                    <a:pt x="8" y="98"/>
                  </a:lnTo>
                  <a:lnTo>
                    <a:pt x="8" y="82"/>
                  </a:lnTo>
                  <a:close/>
                  <a:moveTo>
                    <a:pt x="73" y="41"/>
                  </a:moveTo>
                  <a:lnTo>
                    <a:pt x="131" y="41"/>
                  </a:lnTo>
                  <a:lnTo>
                    <a:pt x="131" y="49"/>
                  </a:lnTo>
                  <a:lnTo>
                    <a:pt x="73" y="49"/>
                  </a:lnTo>
                  <a:lnTo>
                    <a:pt x="73" y="41"/>
                  </a:lnTo>
                  <a:close/>
                  <a:moveTo>
                    <a:pt x="73" y="131"/>
                  </a:moveTo>
                  <a:lnTo>
                    <a:pt x="90" y="131"/>
                  </a:lnTo>
                  <a:lnTo>
                    <a:pt x="90" y="98"/>
                  </a:lnTo>
                  <a:lnTo>
                    <a:pt x="114" y="98"/>
                  </a:lnTo>
                  <a:lnTo>
                    <a:pt x="114" y="131"/>
                  </a:lnTo>
                  <a:lnTo>
                    <a:pt x="131" y="131"/>
                  </a:lnTo>
                  <a:lnTo>
                    <a:pt x="131" y="57"/>
                  </a:lnTo>
                  <a:lnTo>
                    <a:pt x="73" y="57"/>
                  </a:lnTo>
                  <a:lnTo>
                    <a:pt x="73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Freeform 107"/>
            <p:cNvSpPr>
              <a:spLocks noEditPoints="1"/>
            </p:cNvSpPr>
            <p:nvPr/>
          </p:nvSpPr>
          <p:spPr bwMode="auto">
            <a:xfrm>
              <a:off x="10712808" y="3080462"/>
              <a:ext cx="272069" cy="272068"/>
            </a:xfrm>
            <a:custGeom>
              <a:avLst/>
              <a:gdLst>
                <a:gd name="T0" fmla="*/ 79 w 85"/>
                <a:gd name="T1" fmla="*/ 24 h 85"/>
                <a:gd name="T2" fmla="*/ 61 w 85"/>
                <a:gd name="T3" fmla="*/ 6 h 85"/>
                <a:gd name="T4" fmla="*/ 66 w 85"/>
                <a:gd name="T5" fmla="*/ 0 h 85"/>
                <a:gd name="T6" fmla="*/ 85 w 85"/>
                <a:gd name="T7" fmla="*/ 19 h 85"/>
                <a:gd name="T8" fmla="*/ 79 w 85"/>
                <a:gd name="T9" fmla="*/ 24 h 85"/>
                <a:gd name="T10" fmla="*/ 74 w 85"/>
                <a:gd name="T11" fmla="*/ 30 h 85"/>
                <a:gd name="T12" fmla="*/ 71 w 85"/>
                <a:gd name="T13" fmla="*/ 59 h 85"/>
                <a:gd name="T14" fmla="*/ 13 w 85"/>
                <a:gd name="T15" fmla="*/ 85 h 85"/>
                <a:gd name="T16" fmla="*/ 8 w 85"/>
                <a:gd name="T17" fmla="*/ 81 h 85"/>
                <a:gd name="T18" fmla="*/ 31 w 85"/>
                <a:gd name="T19" fmla="*/ 58 h 85"/>
                <a:gd name="T20" fmla="*/ 34 w 85"/>
                <a:gd name="T21" fmla="*/ 59 h 85"/>
                <a:gd name="T22" fmla="*/ 42 w 85"/>
                <a:gd name="T23" fmla="*/ 51 h 85"/>
                <a:gd name="T24" fmla="*/ 34 w 85"/>
                <a:gd name="T25" fmla="*/ 43 h 85"/>
                <a:gd name="T26" fmla="*/ 26 w 85"/>
                <a:gd name="T27" fmla="*/ 51 h 85"/>
                <a:gd name="T28" fmla="*/ 27 w 85"/>
                <a:gd name="T29" fmla="*/ 54 h 85"/>
                <a:gd name="T30" fmla="*/ 4 w 85"/>
                <a:gd name="T31" fmla="*/ 76 h 85"/>
                <a:gd name="T32" fmla="*/ 0 w 85"/>
                <a:gd name="T33" fmla="*/ 72 h 85"/>
                <a:gd name="T34" fmla="*/ 26 w 85"/>
                <a:gd name="T35" fmla="*/ 14 h 85"/>
                <a:gd name="T36" fmla="*/ 55 w 85"/>
                <a:gd name="T37" fmla="*/ 11 h 85"/>
                <a:gd name="T38" fmla="*/ 74 w 85"/>
                <a:gd name="T39" fmla="*/ 3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85">
                  <a:moveTo>
                    <a:pt x="79" y="24"/>
                  </a:moveTo>
                  <a:cubicBezTo>
                    <a:pt x="61" y="6"/>
                    <a:pt x="61" y="6"/>
                    <a:pt x="61" y="6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85" y="19"/>
                    <a:pt x="85" y="19"/>
                    <a:pt x="85" y="19"/>
                  </a:cubicBezTo>
                  <a:lnTo>
                    <a:pt x="79" y="24"/>
                  </a:lnTo>
                  <a:close/>
                  <a:moveTo>
                    <a:pt x="74" y="30"/>
                  </a:moveTo>
                  <a:cubicBezTo>
                    <a:pt x="71" y="59"/>
                    <a:pt x="71" y="59"/>
                    <a:pt x="71" y="59"/>
                  </a:cubicBezTo>
                  <a:cubicBezTo>
                    <a:pt x="47" y="59"/>
                    <a:pt x="13" y="85"/>
                    <a:pt x="13" y="85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9"/>
                    <a:pt x="33" y="59"/>
                    <a:pt x="34" y="59"/>
                  </a:cubicBezTo>
                  <a:cubicBezTo>
                    <a:pt x="38" y="59"/>
                    <a:pt x="42" y="55"/>
                    <a:pt x="42" y="51"/>
                  </a:cubicBezTo>
                  <a:cubicBezTo>
                    <a:pt x="42" y="46"/>
                    <a:pt x="38" y="43"/>
                    <a:pt x="34" y="43"/>
                  </a:cubicBezTo>
                  <a:cubicBezTo>
                    <a:pt x="30" y="43"/>
                    <a:pt x="26" y="46"/>
                    <a:pt x="26" y="51"/>
                  </a:cubicBezTo>
                  <a:cubicBezTo>
                    <a:pt x="26" y="52"/>
                    <a:pt x="26" y="53"/>
                    <a:pt x="27" y="54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26" y="37"/>
                    <a:pt x="26" y="14"/>
                  </a:cubicBezTo>
                  <a:cubicBezTo>
                    <a:pt x="55" y="11"/>
                    <a:pt x="55" y="11"/>
                    <a:pt x="55" y="11"/>
                  </a:cubicBezTo>
                  <a:lnTo>
                    <a:pt x="7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Freeform 108"/>
            <p:cNvSpPr>
              <a:spLocks noEditPoints="1"/>
            </p:cNvSpPr>
            <p:nvPr/>
          </p:nvSpPr>
          <p:spPr bwMode="auto">
            <a:xfrm>
              <a:off x="10466184" y="2757502"/>
              <a:ext cx="246623" cy="246623"/>
            </a:xfrm>
            <a:custGeom>
              <a:avLst/>
              <a:gdLst>
                <a:gd name="T0" fmla="*/ 53 w 77"/>
                <a:gd name="T1" fmla="*/ 30 h 77"/>
                <a:gd name="T2" fmla="*/ 26 w 77"/>
                <a:gd name="T3" fmla="*/ 2 h 77"/>
                <a:gd name="T4" fmla="*/ 39 w 77"/>
                <a:gd name="T5" fmla="*/ 0 h 77"/>
                <a:gd name="T6" fmla="*/ 53 w 77"/>
                <a:gd name="T7" fmla="*/ 3 h 77"/>
                <a:gd name="T8" fmla="*/ 53 w 77"/>
                <a:gd name="T9" fmla="*/ 30 h 77"/>
                <a:gd name="T10" fmla="*/ 58 w 77"/>
                <a:gd name="T11" fmla="*/ 53 h 77"/>
                <a:gd name="T12" fmla="*/ 58 w 77"/>
                <a:gd name="T13" fmla="*/ 5 h 77"/>
                <a:gd name="T14" fmla="*/ 77 w 77"/>
                <a:gd name="T15" fmla="*/ 38 h 77"/>
                <a:gd name="T16" fmla="*/ 74 w 77"/>
                <a:gd name="T17" fmla="*/ 53 h 77"/>
                <a:gd name="T18" fmla="*/ 58 w 77"/>
                <a:gd name="T19" fmla="*/ 53 h 77"/>
                <a:gd name="T20" fmla="*/ 24 w 77"/>
                <a:gd name="T21" fmla="*/ 58 h 77"/>
                <a:gd name="T22" fmla="*/ 72 w 77"/>
                <a:gd name="T23" fmla="*/ 58 h 77"/>
                <a:gd name="T24" fmla="*/ 39 w 77"/>
                <a:gd name="T25" fmla="*/ 77 h 77"/>
                <a:gd name="T26" fmla="*/ 24 w 77"/>
                <a:gd name="T27" fmla="*/ 74 h 77"/>
                <a:gd name="T28" fmla="*/ 24 w 77"/>
                <a:gd name="T29" fmla="*/ 58 h 77"/>
                <a:gd name="T30" fmla="*/ 32 w 77"/>
                <a:gd name="T31" fmla="*/ 17 h 77"/>
                <a:gd name="T32" fmla="*/ 1 w 77"/>
                <a:gd name="T33" fmla="*/ 48 h 77"/>
                <a:gd name="T34" fmla="*/ 0 w 77"/>
                <a:gd name="T35" fmla="*/ 38 h 77"/>
                <a:gd name="T36" fmla="*/ 20 w 77"/>
                <a:gd name="T37" fmla="*/ 5 h 77"/>
                <a:gd name="T38" fmla="*/ 32 w 77"/>
                <a:gd name="T39" fmla="*/ 17 h 77"/>
                <a:gd name="T40" fmla="*/ 20 w 77"/>
                <a:gd name="T41" fmla="*/ 38 h 77"/>
                <a:gd name="T42" fmla="*/ 20 w 77"/>
                <a:gd name="T43" fmla="*/ 72 h 77"/>
                <a:gd name="T44" fmla="*/ 4 w 77"/>
                <a:gd name="T45" fmla="*/ 54 h 77"/>
                <a:gd name="T46" fmla="*/ 20 w 77"/>
                <a:gd name="T4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77">
                  <a:moveTo>
                    <a:pt x="53" y="30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30" y="1"/>
                    <a:pt x="34" y="0"/>
                    <a:pt x="39" y="0"/>
                  </a:cubicBezTo>
                  <a:cubicBezTo>
                    <a:pt x="44" y="0"/>
                    <a:pt x="49" y="1"/>
                    <a:pt x="53" y="3"/>
                  </a:cubicBezTo>
                  <a:lnTo>
                    <a:pt x="53" y="30"/>
                  </a:lnTo>
                  <a:close/>
                  <a:moveTo>
                    <a:pt x="58" y="53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9" y="12"/>
                    <a:pt x="77" y="24"/>
                    <a:pt x="77" y="38"/>
                  </a:cubicBezTo>
                  <a:cubicBezTo>
                    <a:pt x="77" y="43"/>
                    <a:pt x="76" y="48"/>
                    <a:pt x="74" y="53"/>
                  </a:cubicBezTo>
                  <a:lnTo>
                    <a:pt x="58" y="53"/>
                  </a:lnTo>
                  <a:close/>
                  <a:moveTo>
                    <a:pt x="24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5" y="69"/>
                    <a:pt x="53" y="77"/>
                    <a:pt x="39" y="77"/>
                  </a:cubicBezTo>
                  <a:cubicBezTo>
                    <a:pt x="34" y="77"/>
                    <a:pt x="29" y="76"/>
                    <a:pt x="24" y="74"/>
                  </a:cubicBezTo>
                  <a:lnTo>
                    <a:pt x="24" y="58"/>
                  </a:lnTo>
                  <a:close/>
                  <a:moveTo>
                    <a:pt x="32" y="17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1" y="45"/>
                    <a:pt x="0" y="42"/>
                    <a:pt x="0" y="38"/>
                  </a:cubicBezTo>
                  <a:cubicBezTo>
                    <a:pt x="0" y="24"/>
                    <a:pt x="8" y="11"/>
                    <a:pt x="20" y="5"/>
                  </a:cubicBezTo>
                  <a:lnTo>
                    <a:pt x="32" y="17"/>
                  </a:lnTo>
                  <a:close/>
                  <a:moveTo>
                    <a:pt x="20" y="38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12" y="68"/>
                    <a:pt x="7" y="61"/>
                    <a:pt x="4" y="54"/>
                  </a:cubicBezTo>
                  <a:lnTo>
                    <a:pt x="2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6" name="Freeform 109"/>
            <p:cNvSpPr>
              <a:spLocks noEditPoints="1"/>
            </p:cNvSpPr>
            <p:nvPr/>
          </p:nvSpPr>
          <p:spPr bwMode="auto">
            <a:xfrm>
              <a:off x="10462270" y="3049145"/>
              <a:ext cx="230965" cy="185946"/>
            </a:xfrm>
            <a:custGeom>
              <a:avLst/>
              <a:gdLst>
                <a:gd name="T0" fmla="*/ 0 w 72"/>
                <a:gd name="T1" fmla="*/ 0 h 58"/>
                <a:gd name="T2" fmla="*/ 0 w 72"/>
                <a:gd name="T3" fmla="*/ 58 h 58"/>
                <a:gd name="T4" fmla="*/ 72 w 72"/>
                <a:gd name="T5" fmla="*/ 58 h 58"/>
                <a:gd name="T6" fmla="*/ 72 w 72"/>
                <a:gd name="T7" fmla="*/ 0 h 58"/>
                <a:gd name="T8" fmla="*/ 0 w 72"/>
                <a:gd name="T9" fmla="*/ 0 h 58"/>
                <a:gd name="T10" fmla="*/ 67 w 72"/>
                <a:gd name="T11" fmla="*/ 53 h 58"/>
                <a:gd name="T12" fmla="*/ 4 w 72"/>
                <a:gd name="T13" fmla="*/ 53 h 58"/>
                <a:gd name="T14" fmla="*/ 4 w 72"/>
                <a:gd name="T15" fmla="*/ 4 h 58"/>
                <a:gd name="T16" fmla="*/ 67 w 72"/>
                <a:gd name="T17" fmla="*/ 4 h 58"/>
                <a:gd name="T18" fmla="*/ 67 w 72"/>
                <a:gd name="T19" fmla="*/ 53 h 58"/>
                <a:gd name="T20" fmla="*/ 49 w 72"/>
                <a:gd name="T21" fmla="*/ 15 h 58"/>
                <a:gd name="T22" fmla="*/ 56 w 72"/>
                <a:gd name="T23" fmla="*/ 22 h 58"/>
                <a:gd name="T24" fmla="*/ 63 w 72"/>
                <a:gd name="T25" fmla="*/ 15 h 58"/>
                <a:gd name="T26" fmla="*/ 56 w 72"/>
                <a:gd name="T27" fmla="*/ 9 h 58"/>
                <a:gd name="T28" fmla="*/ 49 w 72"/>
                <a:gd name="T29" fmla="*/ 15 h 58"/>
                <a:gd name="T30" fmla="*/ 63 w 72"/>
                <a:gd name="T31" fmla="*/ 49 h 58"/>
                <a:gd name="T32" fmla="*/ 9 w 72"/>
                <a:gd name="T33" fmla="*/ 49 h 58"/>
                <a:gd name="T34" fmla="*/ 22 w 72"/>
                <a:gd name="T35" fmla="*/ 13 h 58"/>
                <a:gd name="T36" fmla="*/ 40 w 72"/>
                <a:gd name="T37" fmla="*/ 35 h 58"/>
                <a:gd name="T38" fmla="*/ 49 w 72"/>
                <a:gd name="T39" fmla="*/ 29 h 58"/>
                <a:gd name="T40" fmla="*/ 63 w 72"/>
                <a:gd name="T41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" h="58">
                  <a:moveTo>
                    <a:pt x="0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0" y="0"/>
                  </a:lnTo>
                  <a:close/>
                  <a:moveTo>
                    <a:pt x="67" y="53"/>
                  </a:moveTo>
                  <a:cubicBezTo>
                    <a:pt x="4" y="53"/>
                    <a:pt x="4" y="53"/>
                    <a:pt x="4" y="5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7" y="4"/>
                    <a:pt x="67" y="4"/>
                    <a:pt x="67" y="4"/>
                  </a:cubicBezTo>
                  <a:lnTo>
                    <a:pt x="67" y="53"/>
                  </a:lnTo>
                  <a:close/>
                  <a:moveTo>
                    <a:pt x="49" y="15"/>
                  </a:moveTo>
                  <a:cubicBezTo>
                    <a:pt x="49" y="19"/>
                    <a:pt x="52" y="22"/>
                    <a:pt x="56" y="22"/>
                  </a:cubicBezTo>
                  <a:cubicBezTo>
                    <a:pt x="60" y="22"/>
                    <a:pt x="63" y="19"/>
                    <a:pt x="63" y="15"/>
                  </a:cubicBezTo>
                  <a:cubicBezTo>
                    <a:pt x="63" y="12"/>
                    <a:pt x="60" y="9"/>
                    <a:pt x="56" y="9"/>
                  </a:cubicBezTo>
                  <a:cubicBezTo>
                    <a:pt x="52" y="9"/>
                    <a:pt x="49" y="12"/>
                    <a:pt x="49" y="15"/>
                  </a:cubicBezTo>
                  <a:close/>
                  <a:moveTo>
                    <a:pt x="63" y="4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9" y="29"/>
                    <a:pt x="49" y="29"/>
                    <a:pt x="49" y="29"/>
                  </a:cubicBezTo>
                  <a:lnTo>
                    <a:pt x="6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7" name="Freeform 110"/>
            <p:cNvSpPr>
              <a:spLocks noEditPoints="1"/>
            </p:cNvSpPr>
            <p:nvPr/>
          </p:nvSpPr>
          <p:spPr bwMode="auto">
            <a:xfrm>
              <a:off x="10370276" y="3305554"/>
              <a:ext cx="242709" cy="281855"/>
            </a:xfrm>
            <a:custGeom>
              <a:avLst/>
              <a:gdLst>
                <a:gd name="T0" fmla="*/ 54 w 76"/>
                <a:gd name="T1" fmla="*/ 0 h 88"/>
                <a:gd name="T2" fmla="*/ 14 w 76"/>
                <a:gd name="T3" fmla="*/ 28 h 88"/>
                <a:gd name="T4" fmla="*/ 16 w 76"/>
                <a:gd name="T5" fmla="*/ 65 h 88"/>
                <a:gd name="T6" fmla="*/ 49 w 76"/>
                <a:gd name="T7" fmla="*/ 27 h 88"/>
                <a:gd name="T8" fmla="*/ 32 w 76"/>
                <a:gd name="T9" fmla="*/ 75 h 88"/>
                <a:gd name="T10" fmla="*/ 70 w 76"/>
                <a:gd name="T11" fmla="*/ 57 h 88"/>
                <a:gd name="T12" fmla="*/ 54 w 76"/>
                <a:gd name="T13" fmla="*/ 0 h 88"/>
                <a:gd name="T14" fmla="*/ 4 w 76"/>
                <a:gd name="T15" fmla="*/ 78 h 88"/>
                <a:gd name="T16" fmla="*/ 10 w 76"/>
                <a:gd name="T17" fmla="*/ 83 h 88"/>
                <a:gd name="T18" fmla="*/ 47 w 76"/>
                <a:gd name="T19" fmla="*/ 41 h 88"/>
                <a:gd name="T20" fmla="*/ 4 w 76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8">
                  <a:moveTo>
                    <a:pt x="54" y="0"/>
                  </a:moveTo>
                  <a:cubicBezTo>
                    <a:pt x="40" y="23"/>
                    <a:pt x="30" y="12"/>
                    <a:pt x="14" y="28"/>
                  </a:cubicBezTo>
                  <a:cubicBezTo>
                    <a:pt x="0" y="42"/>
                    <a:pt x="5" y="60"/>
                    <a:pt x="16" y="65"/>
                  </a:cubicBezTo>
                  <a:cubicBezTo>
                    <a:pt x="28" y="60"/>
                    <a:pt x="40" y="46"/>
                    <a:pt x="49" y="27"/>
                  </a:cubicBezTo>
                  <a:cubicBezTo>
                    <a:pt x="49" y="27"/>
                    <a:pt x="57" y="51"/>
                    <a:pt x="32" y="75"/>
                  </a:cubicBezTo>
                  <a:cubicBezTo>
                    <a:pt x="44" y="88"/>
                    <a:pt x="64" y="79"/>
                    <a:pt x="70" y="57"/>
                  </a:cubicBezTo>
                  <a:cubicBezTo>
                    <a:pt x="76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9"/>
                    <a:pt x="4" y="83"/>
                    <a:pt x="10" y="83"/>
                  </a:cubicBezTo>
                  <a:cubicBezTo>
                    <a:pt x="14" y="83"/>
                    <a:pt x="36" y="71"/>
                    <a:pt x="47" y="41"/>
                  </a:cubicBezTo>
                  <a:cubicBezTo>
                    <a:pt x="30" y="71"/>
                    <a:pt x="6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8" name="Freeform 111"/>
            <p:cNvSpPr>
              <a:spLocks noEditPoints="1"/>
            </p:cNvSpPr>
            <p:nvPr/>
          </p:nvSpPr>
          <p:spPr bwMode="auto">
            <a:xfrm>
              <a:off x="10303727" y="2346463"/>
              <a:ext cx="328831" cy="244665"/>
            </a:xfrm>
            <a:custGeom>
              <a:avLst/>
              <a:gdLst>
                <a:gd name="T0" fmla="*/ 99 w 103"/>
                <a:gd name="T1" fmla="*/ 3 h 77"/>
                <a:gd name="T2" fmla="*/ 52 w 103"/>
                <a:gd name="T3" fmla="*/ 0 h 77"/>
                <a:gd name="T4" fmla="*/ 4 w 103"/>
                <a:gd name="T5" fmla="*/ 3 h 77"/>
                <a:gd name="T6" fmla="*/ 0 w 103"/>
                <a:gd name="T7" fmla="*/ 38 h 77"/>
                <a:gd name="T8" fmla="*/ 4 w 103"/>
                <a:gd name="T9" fmla="*/ 73 h 77"/>
                <a:gd name="T10" fmla="*/ 52 w 103"/>
                <a:gd name="T11" fmla="*/ 77 h 77"/>
                <a:gd name="T12" fmla="*/ 99 w 103"/>
                <a:gd name="T13" fmla="*/ 73 h 77"/>
                <a:gd name="T14" fmla="*/ 103 w 103"/>
                <a:gd name="T15" fmla="*/ 38 h 77"/>
                <a:gd name="T16" fmla="*/ 99 w 103"/>
                <a:gd name="T17" fmla="*/ 3 h 77"/>
                <a:gd name="T18" fmla="*/ 39 w 103"/>
                <a:gd name="T19" fmla="*/ 57 h 77"/>
                <a:gd name="T20" fmla="*/ 39 w 103"/>
                <a:gd name="T21" fmla="*/ 19 h 77"/>
                <a:gd name="T22" fmla="*/ 71 w 103"/>
                <a:gd name="T23" fmla="*/ 38 h 77"/>
                <a:gd name="T24" fmla="*/ 39 w 103"/>
                <a:gd name="T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77">
                  <a:moveTo>
                    <a:pt x="99" y="3"/>
                  </a:moveTo>
                  <a:cubicBezTo>
                    <a:pt x="84" y="1"/>
                    <a:pt x="68" y="0"/>
                    <a:pt x="52" y="0"/>
                  </a:cubicBezTo>
                  <a:cubicBezTo>
                    <a:pt x="35" y="0"/>
                    <a:pt x="19" y="1"/>
                    <a:pt x="4" y="3"/>
                  </a:cubicBezTo>
                  <a:cubicBezTo>
                    <a:pt x="2" y="14"/>
                    <a:pt x="0" y="26"/>
                    <a:pt x="0" y="38"/>
                  </a:cubicBezTo>
                  <a:cubicBezTo>
                    <a:pt x="0" y="51"/>
                    <a:pt x="2" y="63"/>
                    <a:pt x="4" y="73"/>
                  </a:cubicBezTo>
                  <a:cubicBezTo>
                    <a:pt x="19" y="75"/>
                    <a:pt x="35" y="77"/>
                    <a:pt x="52" y="77"/>
                  </a:cubicBezTo>
                  <a:cubicBezTo>
                    <a:pt x="68" y="77"/>
                    <a:pt x="84" y="75"/>
                    <a:pt x="99" y="73"/>
                  </a:cubicBezTo>
                  <a:cubicBezTo>
                    <a:pt x="101" y="63"/>
                    <a:pt x="103" y="51"/>
                    <a:pt x="103" y="38"/>
                  </a:cubicBezTo>
                  <a:cubicBezTo>
                    <a:pt x="103" y="26"/>
                    <a:pt x="101" y="14"/>
                    <a:pt x="99" y="3"/>
                  </a:cubicBezTo>
                  <a:close/>
                  <a:moveTo>
                    <a:pt x="39" y="57"/>
                  </a:moveTo>
                  <a:cubicBezTo>
                    <a:pt x="39" y="19"/>
                    <a:pt x="39" y="19"/>
                    <a:pt x="39" y="19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3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9" name="Freeform 112"/>
            <p:cNvSpPr>
              <a:spLocks noEditPoints="1"/>
            </p:cNvSpPr>
            <p:nvPr/>
          </p:nvSpPr>
          <p:spPr bwMode="auto">
            <a:xfrm>
              <a:off x="10278281" y="3927985"/>
              <a:ext cx="367978" cy="367978"/>
            </a:xfrm>
            <a:custGeom>
              <a:avLst/>
              <a:gdLst>
                <a:gd name="T0" fmla="*/ 115 w 115"/>
                <a:gd name="T1" fmla="*/ 32 h 115"/>
                <a:gd name="T2" fmla="*/ 104 w 115"/>
                <a:gd name="T3" fmla="*/ 22 h 115"/>
                <a:gd name="T4" fmla="*/ 84 w 115"/>
                <a:gd name="T5" fmla="*/ 42 h 115"/>
                <a:gd name="T6" fmla="*/ 73 w 115"/>
                <a:gd name="T7" fmla="*/ 30 h 115"/>
                <a:gd name="T8" fmla="*/ 93 w 115"/>
                <a:gd name="T9" fmla="*/ 10 h 115"/>
                <a:gd name="T10" fmla="*/ 83 w 115"/>
                <a:gd name="T11" fmla="*/ 0 h 115"/>
                <a:gd name="T12" fmla="*/ 63 w 115"/>
                <a:gd name="T13" fmla="*/ 20 h 115"/>
                <a:gd name="T14" fmla="*/ 50 w 115"/>
                <a:gd name="T15" fmla="*/ 7 h 115"/>
                <a:gd name="T16" fmla="*/ 40 w 115"/>
                <a:gd name="T17" fmla="*/ 17 h 115"/>
                <a:gd name="T18" fmla="*/ 98 w 115"/>
                <a:gd name="T19" fmla="*/ 74 h 115"/>
                <a:gd name="T20" fmla="*/ 107 w 115"/>
                <a:gd name="T21" fmla="*/ 65 h 115"/>
                <a:gd name="T22" fmla="*/ 95 w 115"/>
                <a:gd name="T23" fmla="*/ 52 h 115"/>
                <a:gd name="T24" fmla="*/ 115 w 115"/>
                <a:gd name="T25" fmla="*/ 32 h 115"/>
                <a:gd name="T26" fmla="*/ 31 w 115"/>
                <a:gd name="T27" fmla="*/ 84 h 115"/>
                <a:gd name="T28" fmla="*/ 89 w 115"/>
                <a:gd name="T29" fmla="*/ 76 h 115"/>
                <a:gd name="T30" fmla="*/ 39 w 115"/>
                <a:gd name="T31" fmla="*/ 26 h 115"/>
                <a:gd name="T32" fmla="*/ 31 w 115"/>
                <a:gd name="T33" fmla="*/ 84 h 115"/>
                <a:gd name="T34" fmla="*/ 21 w 115"/>
                <a:gd name="T35" fmla="*/ 79 h 115"/>
                <a:gd name="T36" fmla="*/ 36 w 115"/>
                <a:gd name="T37" fmla="*/ 93 h 115"/>
                <a:gd name="T38" fmla="*/ 14 w 115"/>
                <a:gd name="T39" fmla="*/ 115 h 115"/>
                <a:gd name="T40" fmla="*/ 0 w 115"/>
                <a:gd name="T41" fmla="*/ 100 h 115"/>
                <a:gd name="T42" fmla="*/ 21 w 115"/>
                <a:gd name="T43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5" h="115">
                  <a:moveTo>
                    <a:pt x="115" y="32"/>
                  </a:moveTo>
                  <a:cubicBezTo>
                    <a:pt x="104" y="22"/>
                    <a:pt x="104" y="22"/>
                    <a:pt x="104" y="2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95" y="52"/>
                    <a:pt x="95" y="52"/>
                    <a:pt x="95" y="52"/>
                  </a:cubicBezTo>
                  <a:lnTo>
                    <a:pt x="115" y="32"/>
                  </a:lnTo>
                  <a:close/>
                  <a:moveTo>
                    <a:pt x="31" y="84"/>
                  </a:moveTo>
                  <a:cubicBezTo>
                    <a:pt x="49" y="103"/>
                    <a:pt x="74" y="88"/>
                    <a:pt x="89" y="7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27" y="41"/>
                    <a:pt x="12" y="66"/>
                    <a:pt x="31" y="84"/>
                  </a:cubicBezTo>
                  <a:close/>
                  <a:moveTo>
                    <a:pt x="21" y="79"/>
                  </a:moveTo>
                  <a:cubicBezTo>
                    <a:pt x="36" y="93"/>
                    <a:pt x="36" y="93"/>
                    <a:pt x="36" y="93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0" y="100"/>
                    <a:pt x="0" y="100"/>
                    <a:pt x="0" y="100"/>
                  </a:cubicBezTo>
                  <a:lnTo>
                    <a:pt x="21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0" name="Freeform 113"/>
            <p:cNvSpPr>
              <a:spLocks noEditPoints="1"/>
            </p:cNvSpPr>
            <p:nvPr/>
          </p:nvSpPr>
          <p:spPr bwMode="auto">
            <a:xfrm>
              <a:off x="10217604" y="4376214"/>
              <a:ext cx="270111" cy="313173"/>
            </a:xfrm>
            <a:custGeom>
              <a:avLst/>
              <a:gdLst>
                <a:gd name="T0" fmla="*/ 55 w 85"/>
                <a:gd name="T1" fmla="*/ 14 h 98"/>
                <a:gd name="T2" fmla="*/ 55 w 85"/>
                <a:gd name="T3" fmla="*/ 27 h 98"/>
                <a:gd name="T4" fmla="*/ 64 w 85"/>
                <a:gd name="T5" fmla="*/ 33 h 98"/>
                <a:gd name="T6" fmla="*/ 73 w 85"/>
                <a:gd name="T7" fmla="*/ 55 h 98"/>
                <a:gd name="T8" fmla="*/ 64 w 85"/>
                <a:gd name="T9" fmla="*/ 77 h 98"/>
                <a:gd name="T10" fmla="*/ 43 w 85"/>
                <a:gd name="T11" fmla="*/ 86 h 98"/>
                <a:gd name="T12" fmla="*/ 21 w 85"/>
                <a:gd name="T13" fmla="*/ 77 h 98"/>
                <a:gd name="T14" fmla="*/ 12 w 85"/>
                <a:gd name="T15" fmla="*/ 55 h 98"/>
                <a:gd name="T16" fmla="*/ 21 w 85"/>
                <a:gd name="T17" fmla="*/ 33 h 98"/>
                <a:gd name="T18" fmla="*/ 30 w 85"/>
                <a:gd name="T19" fmla="*/ 27 h 98"/>
                <a:gd name="T20" fmla="*/ 30 w 85"/>
                <a:gd name="T21" fmla="*/ 14 h 98"/>
                <a:gd name="T22" fmla="*/ 0 w 85"/>
                <a:gd name="T23" fmla="*/ 55 h 98"/>
                <a:gd name="T24" fmla="*/ 43 w 85"/>
                <a:gd name="T25" fmla="*/ 98 h 98"/>
                <a:gd name="T26" fmla="*/ 85 w 85"/>
                <a:gd name="T27" fmla="*/ 55 h 98"/>
                <a:gd name="T28" fmla="*/ 55 w 85"/>
                <a:gd name="T29" fmla="*/ 14 h 98"/>
                <a:gd name="T30" fmla="*/ 37 w 85"/>
                <a:gd name="T31" fmla="*/ 0 h 98"/>
                <a:gd name="T32" fmla="*/ 49 w 85"/>
                <a:gd name="T33" fmla="*/ 0 h 98"/>
                <a:gd name="T34" fmla="*/ 49 w 85"/>
                <a:gd name="T35" fmla="*/ 49 h 98"/>
                <a:gd name="T36" fmla="*/ 37 w 85"/>
                <a:gd name="T37" fmla="*/ 49 h 98"/>
                <a:gd name="T38" fmla="*/ 37 w 85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8" y="29"/>
                    <a:pt x="62" y="31"/>
                    <a:pt x="64" y="33"/>
                  </a:cubicBezTo>
                  <a:cubicBezTo>
                    <a:pt x="70" y="39"/>
                    <a:pt x="73" y="47"/>
                    <a:pt x="73" y="55"/>
                  </a:cubicBezTo>
                  <a:cubicBezTo>
                    <a:pt x="73" y="63"/>
                    <a:pt x="70" y="71"/>
                    <a:pt x="64" y="77"/>
                  </a:cubicBezTo>
                  <a:cubicBezTo>
                    <a:pt x="58" y="82"/>
                    <a:pt x="51" y="86"/>
                    <a:pt x="43" y="86"/>
                  </a:cubicBezTo>
                  <a:cubicBezTo>
                    <a:pt x="34" y="86"/>
                    <a:pt x="27" y="82"/>
                    <a:pt x="21" y="77"/>
                  </a:cubicBezTo>
                  <a:cubicBezTo>
                    <a:pt x="15" y="71"/>
                    <a:pt x="12" y="63"/>
                    <a:pt x="12" y="55"/>
                  </a:cubicBezTo>
                  <a:cubicBezTo>
                    <a:pt x="12" y="47"/>
                    <a:pt x="15" y="39"/>
                    <a:pt x="21" y="33"/>
                  </a:cubicBezTo>
                  <a:cubicBezTo>
                    <a:pt x="24" y="31"/>
                    <a:pt x="27" y="29"/>
                    <a:pt x="30" y="27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13" y="19"/>
                    <a:pt x="0" y="36"/>
                    <a:pt x="0" y="55"/>
                  </a:cubicBezTo>
                  <a:cubicBezTo>
                    <a:pt x="0" y="79"/>
                    <a:pt x="19" y="98"/>
                    <a:pt x="43" y="98"/>
                  </a:cubicBezTo>
                  <a:cubicBezTo>
                    <a:pt x="66" y="98"/>
                    <a:pt x="85" y="79"/>
                    <a:pt x="85" y="55"/>
                  </a:cubicBezTo>
                  <a:cubicBezTo>
                    <a:pt x="85" y="36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1" name="Freeform 114"/>
            <p:cNvSpPr>
              <a:spLocks/>
            </p:cNvSpPr>
            <p:nvPr/>
          </p:nvSpPr>
          <p:spPr bwMode="auto">
            <a:xfrm>
              <a:off x="10248921" y="3640258"/>
              <a:ext cx="146800" cy="256409"/>
            </a:xfrm>
            <a:custGeom>
              <a:avLst/>
              <a:gdLst>
                <a:gd name="T0" fmla="*/ 0 w 75"/>
                <a:gd name="T1" fmla="*/ 131 h 131"/>
                <a:gd name="T2" fmla="*/ 0 w 75"/>
                <a:gd name="T3" fmla="*/ 0 h 131"/>
                <a:gd name="T4" fmla="*/ 21 w 75"/>
                <a:gd name="T5" fmla="*/ 0 h 131"/>
                <a:gd name="T6" fmla="*/ 21 w 75"/>
                <a:gd name="T7" fmla="*/ 59 h 131"/>
                <a:gd name="T8" fmla="*/ 75 w 75"/>
                <a:gd name="T9" fmla="*/ 5 h 131"/>
                <a:gd name="T10" fmla="*/ 75 w 75"/>
                <a:gd name="T11" fmla="*/ 125 h 131"/>
                <a:gd name="T12" fmla="*/ 21 w 75"/>
                <a:gd name="T13" fmla="*/ 71 h 131"/>
                <a:gd name="T14" fmla="*/ 21 w 75"/>
                <a:gd name="T15" fmla="*/ 131 h 131"/>
                <a:gd name="T16" fmla="*/ 0 w 75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31">
                  <a:moveTo>
                    <a:pt x="0" y="131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75" y="5"/>
                  </a:lnTo>
                  <a:lnTo>
                    <a:pt x="75" y="125"/>
                  </a:lnTo>
                  <a:lnTo>
                    <a:pt x="21" y="71"/>
                  </a:lnTo>
                  <a:lnTo>
                    <a:pt x="21" y="131"/>
                  </a:lnTo>
                  <a:lnTo>
                    <a:pt x="0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2" name="Freeform 115"/>
            <p:cNvSpPr>
              <a:spLocks noEditPoints="1"/>
            </p:cNvSpPr>
            <p:nvPr/>
          </p:nvSpPr>
          <p:spPr bwMode="auto">
            <a:xfrm>
              <a:off x="10156926" y="2651806"/>
              <a:ext cx="279899" cy="250538"/>
            </a:xfrm>
            <a:custGeom>
              <a:avLst/>
              <a:gdLst>
                <a:gd name="T0" fmla="*/ 22 w 88"/>
                <a:gd name="T1" fmla="*/ 0 h 78"/>
                <a:gd name="T2" fmla="*/ 66 w 88"/>
                <a:gd name="T3" fmla="*/ 0 h 78"/>
                <a:gd name="T4" fmla="*/ 66 w 88"/>
                <a:gd name="T5" fmla="*/ 11 h 78"/>
                <a:gd name="T6" fmla="*/ 22 w 88"/>
                <a:gd name="T7" fmla="*/ 11 h 78"/>
                <a:gd name="T8" fmla="*/ 22 w 88"/>
                <a:gd name="T9" fmla="*/ 0 h 78"/>
                <a:gd name="T10" fmla="*/ 83 w 88"/>
                <a:gd name="T11" fmla="*/ 17 h 78"/>
                <a:gd name="T12" fmla="*/ 5 w 88"/>
                <a:gd name="T13" fmla="*/ 17 h 78"/>
                <a:gd name="T14" fmla="*/ 0 w 88"/>
                <a:gd name="T15" fmla="*/ 22 h 78"/>
                <a:gd name="T16" fmla="*/ 0 w 88"/>
                <a:gd name="T17" fmla="*/ 50 h 78"/>
                <a:gd name="T18" fmla="*/ 5 w 88"/>
                <a:gd name="T19" fmla="*/ 56 h 78"/>
                <a:gd name="T20" fmla="*/ 22 w 88"/>
                <a:gd name="T21" fmla="*/ 56 h 78"/>
                <a:gd name="T22" fmla="*/ 22 w 88"/>
                <a:gd name="T23" fmla="*/ 78 h 78"/>
                <a:gd name="T24" fmla="*/ 66 w 88"/>
                <a:gd name="T25" fmla="*/ 78 h 78"/>
                <a:gd name="T26" fmla="*/ 66 w 88"/>
                <a:gd name="T27" fmla="*/ 56 h 78"/>
                <a:gd name="T28" fmla="*/ 83 w 88"/>
                <a:gd name="T29" fmla="*/ 56 h 78"/>
                <a:gd name="T30" fmla="*/ 88 w 88"/>
                <a:gd name="T31" fmla="*/ 50 h 78"/>
                <a:gd name="T32" fmla="*/ 88 w 88"/>
                <a:gd name="T33" fmla="*/ 22 h 78"/>
                <a:gd name="T34" fmla="*/ 83 w 88"/>
                <a:gd name="T35" fmla="*/ 17 h 78"/>
                <a:gd name="T36" fmla="*/ 60 w 88"/>
                <a:gd name="T37" fmla="*/ 72 h 78"/>
                <a:gd name="T38" fmla="*/ 27 w 88"/>
                <a:gd name="T39" fmla="*/ 72 h 78"/>
                <a:gd name="T40" fmla="*/ 27 w 88"/>
                <a:gd name="T41" fmla="*/ 45 h 78"/>
                <a:gd name="T42" fmla="*/ 60 w 88"/>
                <a:gd name="T43" fmla="*/ 45 h 78"/>
                <a:gd name="T44" fmla="*/ 60 w 88"/>
                <a:gd name="T45" fmla="*/ 72 h 78"/>
                <a:gd name="T46" fmla="*/ 84 w 88"/>
                <a:gd name="T47" fmla="*/ 25 h 78"/>
                <a:gd name="T48" fmla="*/ 80 w 88"/>
                <a:gd name="T49" fmla="*/ 29 h 78"/>
                <a:gd name="T50" fmla="*/ 76 w 88"/>
                <a:gd name="T51" fmla="*/ 25 h 78"/>
                <a:gd name="T52" fmla="*/ 80 w 88"/>
                <a:gd name="T53" fmla="*/ 21 h 78"/>
                <a:gd name="T54" fmla="*/ 84 w 88"/>
                <a:gd name="T55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78">
                  <a:moveTo>
                    <a:pt x="22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0"/>
                  </a:lnTo>
                  <a:close/>
                  <a:moveTo>
                    <a:pt x="83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2" y="17"/>
                    <a:pt x="0" y="19"/>
                    <a:pt x="0" y="2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6"/>
                    <a:pt x="5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6" y="56"/>
                    <a:pt x="88" y="53"/>
                    <a:pt x="88" y="50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19"/>
                    <a:pt x="86" y="17"/>
                    <a:pt x="83" y="17"/>
                  </a:cubicBezTo>
                  <a:close/>
                  <a:moveTo>
                    <a:pt x="60" y="72"/>
                  </a:moveTo>
                  <a:cubicBezTo>
                    <a:pt x="27" y="72"/>
                    <a:pt x="27" y="72"/>
                    <a:pt x="27" y="72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72"/>
                  </a:lnTo>
                  <a:close/>
                  <a:moveTo>
                    <a:pt x="84" y="25"/>
                  </a:moveTo>
                  <a:cubicBezTo>
                    <a:pt x="84" y="27"/>
                    <a:pt x="82" y="29"/>
                    <a:pt x="80" y="29"/>
                  </a:cubicBezTo>
                  <a:cubicBezTo>
                    <a:pt x="78" y="29"/>
                    <a:pt x="76" y="27"/>
                    <a:pt x="76" y="25"/>
                  </a:cubicBezTo>
                  <a:cubicBezTo>
                    <a:pt x="76" y="23"/>
                    <a:pt x="78" y="21"/>
                    <a:pt x="80" y="21"/>
                  </a:cubicBezTo>
                  <a:cubicBezTo>
                    <a:pt x="82" y="21"/>
                    <a:pt x="84" y="23"/>
                    <a:pt x="8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3" name="Freeform 116"/>
            <p:cNvSpPr>
              <a:spLocks noEditPoints="1"/>
            </p:cNvSpPr>
            <p:nvPr/>
          </p:nvSpPr>
          <p:spPr bwMode="auto">
            <a:xfrm>
              <a:off x="10164756" y="2953235"/>
              <a:ext cx="244667" cy="258367"/>
            </a:xfrm>
            <a:custGeom>
              <a:avLst/>
              <a:gdLst>
                <a:gd name="T0" fmla="*/ 69 w 76"/>
                <a:gd name="T1" fmla="*/ 0 h 81"/>
                <a:gd name="T2" fmla="*/ 8 w 76"/>
                <a:gd name="T3" fmla="*/ 0 h 81"/>
                <a:gd name="T4" fmla="*/ 0 w 76"/>
                <a:gd name="T5" fmla="*/ 7 h 81"/>
                <a:gd name="T6" fmla="*/ 0 w 76"/>
                <a:gd name="T7" fmla="*/ 73 h 81"/>
                <a:gd name="T8" fmla="*/ 8 w 76"/>
                <a:gd name="T9" fmla="*/ 81 h 81"/>
                <a:gd name="T10" fmla="*/ 69 w 76"/>
                <a:gd name="T11" fmla="*/ 81 h 81"/>
                <a:gd name="T12" fmla="*/ 76 w 76"/>
                <a:gd name="T13" fmla="*/ 73 h 81"/>
                <a:gd name="T14" fmla="*/ 76 w 76"/>
                <a:gd name="T15" fmla="*/ 7 h 81"/>
                <a:gd name="T16" fmla="*/ 69 w 76"/>
                <a:gd name="T17" fmla="*/ 0 h 81"/>
                <a:gd name="T18" fmla="*/ 66 w 76"/>
                <a:gd name="T19" fmla="*/ 71 h 81"/>
                <a:gd name="T20" fmla="*/ 11 w 76"/>
                <a:gd name="T21" fmla="*/ 71 h 81"/>
                <a:gd name="T22" fmla="*/ 11 w 76"/>
                <a:gd name="T23" fmla="*/ 10 h 81"/>
                <a:gd name="T24" fmla="*/ 66 w 76"/>
                <a:gd name="T25" fmla="*/ 10 h 81"/>
                <a:gd name="T26" fmla="*/ 66 w 76"/>
                <a:gd name="T27" fmla="*/ 71 h 81"/>
                <a:gd name="T28" fmla="*/ 21 w 76"/>
                <a:gd name="T29" fmla="*/ 45 h 81"/>
                <a:gd name="T30" fmla="*/ 56 w 76"/>
                <a:gd name="T31" fmla="*/ 45 h 81"/>
                <a:gd name="T32" fmla="*/ 56 w 76"/>
                <a:gd name="T33" fmla="*/ 50 h 81"/>
                <a:gd name="T34" fmla="*/ 21 w 76"/>
                <a:gd name="T35" fmla="*/ 50 h 81"/>
                <a:gd name="T36" fmla="*/ 21 w 76"/>
                <a:gd name="T37" fmla="*/ 45 h 81"/>
                <a:gd name="T38" fmla="*/ 21 w 76"/>
                <a:gd name="T39" fmla="*/ 55 h 81"/>
                <a:gd name="T40" fmla="*/ 56 w 76"/>
                <a:gd name="T41" fmla="*/ 55 h 81"/>
                <a:gd name="T42" fmla="*/ 56 w 76"/>
                <a:gd name="T43" fmla="*/ 60 h 81"/>
                <a:gd name="T44" fmla="*/ 21 w 76"/>
                <a:gd name="T45" fmla="*/ 60 h 81"/>
                <a:gd name="T46" fmla="*/ 21 w 76"/>
                <a:gd name="T47" fmla="*/ 55 h 81"/>
                <a:gd name="T48" fmla="*/ 26 w 76"/>
                <a:gd name="T49" fmla="*/ 23 h 81"/>
                <a:gd name="T50" fmla="*/ 33 w 76"/>
                <a:gd name="T51" fmla="*/ 30 h 81"/>
                <a:gd name="T52" fmla="*/ 41 w 76"/>
                <a:gd name="T53" fmla="*/ 23 h 81"/>
                <a:gd name="T54" fmla="*/ 33 w 76"/>
                <a:gd name="T55" fmla="*/ 15 h 81"/>
                <a:gd name="T56" fmla="*/ 26 w 76"/>
                <a:gd name="T57" fmla="*/ 23 h 81"/>
                <a:gd name="T58" fmla="*/ 38 w 76"/>
                <a:gd name="T59" fmla="*/ 30 h 81"/>
                <a:gd name="T60" fmla="*/ 28 w 76"/>
                <a:gd name="T61" fmla="*/ 30 h 81"/>
                <a:gd name="T62" fmla="*/ 21 w 76"/>
                <a:gd name="T63" fmla="*/ 35 h 81"/>
                <a:gd name="T64" fmla="*/ 21 w 76"/>
                <a:gd name="T65" fmla="*/ 40 h 81"/>
                <a:gd name="T66" fmla="*/ 46 w 76"/>
                <a:gd name="T67" fmla="*/ 40 h 81"/>
                <a:gd name="T68" fmla="*/ 46 w 76"/>
                <a:gd name="T69" fmla="*/ 35 h 81"/>
                <a:gd name="T70" fmla="*/ 38 w 76"/>
                <a:gd name="T71" fmla="*/ 3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" h="81">
                  <a:moveTo>
                    <a:pt x="6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7"/>
                    <a:pt x="4" y="81"/>
                    <a:pt x="8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73" y="81"/>
                    <a:pt x="76" y="77"/>
                    <a:pt x="76" y="73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3"/>
                    <a:pt x="73" y="0"/>
                    <a:pt x="69" y="0"/>
                  </a:cubicBezTo>
                  <a:close/>
                  <a:moveTo>
                    <a:pt x="66" y="71"/>
                  </a:moveTo>
                  <a:cubicBezTo>
                    <a:pt x="11" y="71"/>
                    <a:pt x="11" y="71"/>
                    <a:pt x="11" y="7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6" y="10"/>
                    <a:pt x="66" y="10"/>
                    <a:pt x="66" y="10"/>
                  </a:cubicBezTo>
                  <a:lnTo>
                    <a:pt x="66" y="71"/>
                  </a:lnTo>
                  <a:close/>
                  <a:moveTo>
                    <a:pt x="21" y="45"/>
                  </a:moveTo>
                  <a:cubicBezTo>
                    <a:pt x="56" y="45"/>
                    <a:pt x="56" y="45"/>
                    <a:pt x="56" y="45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21" y="50"/>
                    <a:pt x="21" y="50"/>
                    <a:pt x="21" y="50"/>
                  </a:cubicBezTo>
                  <a:lnTo>
                    <a:pt x="21" y="45"/>
                  </a:lnTo>
                  <a:close/>
                  <a:moveTo>
                    <a:pt x="21" y="55"/>
                  </a:moveTo>
                  <a:cubicBezTo>
                    <a:pt x="56" y="55"/>
                    <a:pt x="56" y="55"/>
                    <a:pt x="56" y="55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21" y="60"/>
                    <a:pt x="21" y="60"/>
                    <a:pt x="21" y="60"/>
                  </a:cubicBezTo>
                  <a:lnTo>
                    <a:pt x="21" y="55"/>
                  </a:lnTo>
                  <a:close/>
                  <a:moveTo>
                    <a:pt x="26" y="23"/>
                  </a:moveTo>
                  <a:cubicBezTo>
                    <a:pt x="26" y="27"/>
                    <a:pt x="29" y="30"/>
                    <a:pt x="33" y="30"/>
                  </a:cubicBezTo>
                  <a:cubicBezTo>
                    <a:pt x="37" y="30"/>
                    <a:pt x="41" y="27"/>
                    <a:pt x="41" y="23"/>
                  </a:cubicBezTo>
                  <a:cubicBezTo>
                    <a:pt x="41" y="18"/>
                    <a:pt x="37" y="15"/>
                    <a:pt x="33" y="15"/>
                  </a:cubicBezTo>
                  <a:cubicBezTo>
                    <a:pt x="29" y="15"/>
                    <a:pt x="26" y="18"/>
                    <a:pt x="26" y="23"/>
                  </a:cubicBezTo>
                  <a:close/>
                  <a:moveTo>
                    <a:pt x="38" y="30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4" y="30"/>
                    <a:pt x="21" y="32"/>
                    <a:pt x="21" y="35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2"/>
                    <a:pt x="42" y="30"/>
                    <a:pt x="3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4" name="Freeform 117"/>
            <p:cNvSpPr>
              <a:spLocks noEditPoints="1"/>
            </p:cNvSpPr>
            <p:nvPr/>
          </p:nvSpPr>
          <p:spPr bwMode="auto">
            <a:xfrm>
              <a:off x="10383977" y="2054822"/>
              <a:ext cx="248581" cy="248580"/>
            </a:xfrm>
            <a:custGeom>
              <a:avLst/>
              <a:gdLst>
                <a:gd name="T0" fmla="*/ 67 w 127"/>
                <a:gd name="T1" fmla="*/ 0 h 127"/>
                <a:gd name="T2" fmla="*/ 55 w 127"/>
                <a:gd name="T3" fmla="*/ 11 h 127"/>
                <a:gd name="T4" fmla="*/ 67 w 127"/>
                <a:gd name="T5" fmla="*/ 24 h 127"/>
                <a:gd name="T6" fmla="*/ 39 w 127"/>
                <a:gd name="T7" fmla="*/ 55 h 127"/>
                <a:gd name="T8" fmla="*/ 11 w 127"/>
                <a:gd name="T9" fmla="*/ 55 h 127"/>
                <a:gd name="T10" fmla="*/ 34 w 127"/>
                <a:gd name="T11" fmla="*/ 77 h 127"/>
                <a:gd name="T12" fmla="*/ 0 w 127"/>
                <a:gd name="T13" fmla="*/ 122 h 127"/>
                <a:gd name="T14" fmla="*/ 0 w 127"/>
                <a:gd name="T15" fmla="*/ 127 h 127"/>
                <a:gd name="T16" fmla="*/ 4 w 127"/>
                <a:gd name="T17" fmla="*/ 127 h 127"/>
                <a:gd name="T18" fmla="*/ 49 w 127"/>
                <a:gd name="T19" fmla="*/ 93 h 127"/>
                <a:gd name="T20" fmla="*/ 71 w 127"/>
                <a:gd name="T21" fmla="*/ 114 h 127"/>
                <a:gd name="T22" fmla="*/ 71 w 127"/>
                <a:gd name="T23" fmla="*/ 86 h 127"/>
                <a:gd name="T24" fmla="*/ 102 w 127"/>
                <a:gd name="T25" fmla="*/ 59 h 127"/>
                <a:gd name="T26" fmla="*/ 114 w 127"/>
                <a:gd name="T27" fmla="*/ 72 h 127"/>
                <a:gd name="T28" fmla="*/ 127 w 127"/>
                <a:gd name="T29" fmla="*/ 59 h 127"/>
                <a:gd name="T30" fmla="*/ 67 w 127"/>
                <a:gd name="T31" fmla="*/ 0 h 127"/>
                <a:gd name="T32" fmla="*/ 55 w 127"/>
                <a:gd name="T33" fmla="*/ 67 h 127"/>
                <a:gd name="T34" fmla="*/ 47 w 127"/>
                <a:gd name="T35" fmla="*/ 59 h 127"/>
                <a:gd name="T36" fmla="*/ 75 w 127"/>
                <a:gd name="T37" fmla="*/ 31 h 127"/>
                <a:gd name="T38" fmla="*/ 83 w 127"/>
                <a:gd name="T39" fmla="*/ 39 h 127"/>
                <a:gd name="T40" fmla="*/ 55 w 127"/>
                <a:gd name="T41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7">
                  <a:moveTo>
                    <a:pt x="67" y="0"/>
                  </a:moveTo>
                  <a:lnTo>
                    <a:pt x="55" y="11"/>
                  </a:lnTo>
                  <a:lnTo>
                    <a:pt x="67" y="24"/>
                  </a:lnTo>
                  <a:lnTo>
                    <a:pt x="39" y="55"/>
                  </a:lnTo>
                  <a:lnTo>
                    <a:pt x="11" y="55"/>
                  </a:lnTo>
                  <a:lnTo>
                    <a:pt x="34" y="77"/>
                  </a:lnTo>
                  <a:lnTo>
                    <a:pt x="0" y="122"/>
                  </a:lnTo>
                  <a:lnTo>
                    <a:pt x="0" y="127"/>
                  </a:lnTo>
                  <a:lnTo>
                    <a:pt x="4" y="127"/>
                  </a:lnTo>
                  <a:lnTo>
                    <a:pt x="49" y="93"/>
                  </a:lnTo>
                  <a:lnTo>
                    <a:pt x="71" y="114"/>
                  </a:lnTo>
                  <a:lnTo>
                    <a:pt x="71" y="86"/>
                  </a:lnTo>
                  <a:lnTo>
                    <a:pt x="102" y="59"/>
                  </a:lnTo>
                  <a:lnTo>
                    <a:pt x="114" y="72"/>
                  </a:lnTo>
                  <a:lnTo>
                    <a:pt x="127" y="59"/>
                  </a:lnTo>
                  <a:lnTo>
                    <a:pt x="67" y="0"/>
                  </a:lnTo>
                  <a:close/>
                  <a:moveTo>
                    <a:pt x="55" y="67"/>
                  </a:moveTo>
                  <a:lnTo>
                    <a:pt x="47" y="59"/>
                  </a:lnTo>
                  <a:lnTo>
                    <a:pt x="75" y="31"/>
                  </a:lnTo>
                  <a:lnTo>
                    <a:pt x="83" y="39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5" name="Freeform 118"/>
            <p:cNvSpPr>
              <a:spLocks noEditPoints="1"/>
            </p:cNvSpPr>
            <p:nvPr/>
          </p:nvSpPr>
          <p:spPr bwMode="auto">
            <a:xfrm>
              <a:off x="10274366" y="1367799"/>
              <a:ext cx="246623" cy="166372"/>
            </a:xfrm>
            <a:custGeom>
              <a:avLst/>
              <a:gdLst>
                <a:gd name="T0" fmla="*/ 17 w 77"/>
                <a:gd name="T1" fmla="*/ 19 h 52"/>
                <a:gd name="T2" fmla="*/ 34 w 77"/>
                <a:gd name="T3" fmla="*/ 36 h 52"/>
                <a:gd name="T4" fmla="*/ 17 w 77"/>
                <a:gd name="T5" fmla="*/ 52 h 52"/>
                <a:gd name="T6" fmla="*/ 0 w 77"/>
                <a:gd name="T7" fmla="*/ 36 h 52"/>
                <a:gd name="T8" fmla="*/ 0 w 77"/>
                <a:gd name="T9" fmla="*/ 33 h 52"/>
                <a:gd name="T10" fmla="*/ 34 w 77"/>
                <a:gd name="T11" fmla="*/ 0 h 52"/>
                <a:gd name="T12" fmla="*/ 34 w 77"/>
                <a:gd name="T13" fmla="*/ 9 h 52"/>
                <a:gd name="T14" fmla="*/ 17 w 77"/>
                <a:gd name="T15" fmla="*/ 16 h 52"/>
                <a:gd name="T16" fmla="*/ 14 w 77"/>
                <a:gd name="T17" fmla="*/ 19 h 52"/>
                <a:gd name="T18" fmla="*/ 17 w 77"/>
                <a:gd name="T19" fmla="*/ 19 h 52"/>
                <a:gd name="T20" fmla="*/ 60 w 77"/>
                <a:gd name="T21" fmla="*/ 19 h 52"/>
                <a:gd name="T22" fmla="*/ 77 w 77"/>
                <a:gd name="T23" fmla="*/ 36 h 52"/>
                <a:gd name="T24" fmla="*/ 60 w 77"/>
                <a:gd name="T25" fmla="*/ 52 h 52"/>
                <a:gd name="T26" fmla="*/ 43 w 77"/>
                <a:gd name="T27" fmla="*/ 36 h 52"/>
                <a:gd name="T28" fmla="*/ 43 w 77"/>
                <a:gd name="T29" fmla="*/ 33 h 52"/>
                <a:gd name="T30" fmla="*/ 77 w 77"/>
                <a:gd name="T31" fmla="*/ 0 h 52"/>
                <a:gd name="T32" fmla="*/ 77 w 77"/>
                <a:gd name="T33" fmla="*/ 9 h 52"/>
                <a:gd name="T34" fmla="*/ 60 w 77"/>
                <a:gd name="T35" fmla="*/ 16 h 52"/>
                <a:gd name="T36" fmla="*/ 58 w 77"/>
                <a:gd name="T37" fmla="*/ 19 h 52"/>
                <a:gd name="T38" fmla="*/ 60 w 77"/>
                <a:gd name="T39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" h="52">
                  <a:moveTo>
                    <a:pt x="17" y="19"/>
                  </a:moveTo>
                  <a:cubicBezTo>
                    <a:pt x="26" y="19"/>
                    <a:pt x="34" y="26"/>
                    <a:pt x="34" y="36"/>
                  </a:cubicBezTo>
                  <a:cubicBezTo>
                    <a:pt x="34" y="45"/>
                    <a:pt x="26" y="52"/>
                    <a:pt x="17" y="52"/>
                  </a:cubicBezTo>
                  <a:cubicBezTo>
                    <a:pt x="8" y="52"/>
                    <a:pt x="0" y="45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7" y="9"/>
                    <a:pt x="21" y="12"/>
                    <a:pt x="17" y="16"/>
                  </a:cubicBezTo>
                  <a:cubicBezTo>
                    <a:pt x="16" y="17"/>
                    <a:pt x="15" y="18"/>
                    <a:pt x="14" y="19"/>
                  </a:cubicBezTo>
                  <a:cubicBezTo>
                    <a:pt x="15" y="19"/>
                    <a:pt x="16" y="19"/>
                    <a:pt x="17" y="19"/>
                  </a:cubicBezTo>
                  <a:close/>
                  <a:moveTo>
                    <a:pt x="60" y="19"/>
                  </a:moveTo>
                  <a:cubicBezTo>
                    <a:pt x="70" y="19"/>
                    <a:pt x="77" y="26"/>
                    <a:pt x="77" y="36"/>
                  </a:cubicBezTo>
                  <a:cubicBezTo>
                    <a:pt x="77" y="45"/>
                    <a:pt x="70" y="52"/>
                    <a:pt x="60" y="52"/>
                  </a:cubicBezTo>
                  <a:cubicBezTo>
                    <a:pt x="51" y="52"/>
                    <a:pt x="43" y="45"/>
                    <a:pt x="43" y="3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15"/>
                    <a:pt x="58" y="0"/>
                    <a:pt x="77" y="0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1" y="9"/>
                    <a:pt x="65" y="12"/>
                    <a:pt x="60" y="16"/>
                  </a:cubicBezTo>
                  <a:cubicBezTo>
                    <a:pt x="59" y="17"/>
                    <a:pt x="58" y="18"/>
                    <a:pt x="58" y="19"/>
                  </a:cubicBezTo>
                  <a:cubicBezTo>
                    <a:pt x="58" y="19"/>
                    <a:pt x="59" y="19"/>
                    <a:pt x="6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6" name="Freeform 119"/>
            <p:cNvSpPr>
              <a:spLocks/>
            </p:cNvSpPr>
            <p:nvPr/>
          </p:nvSpPr>
          <p:spPr bwMode="auto">
            <a:xfrm>
              <a:off x="10213690" y="1782753"/>
              <a:ext cx="383636" cy="364063"/>
            </a:xfrm>
            <a:custGeom>
              <a:avLst/>
              <a:gdLst>
                <a:gd name="T0" fmla="*/ 78 w 120"/>
                <a:gd name="T1" fmla="*/ 29 h 114"/>
                <a:gd name="T2" fmla="*/ 83 w 120"/>
                <a:gd name="T3" fmla="*/ 0 h 114"/>
                <a:gd name="T4" fmla="*/ 120 w 120"/>
                <a:gd name="T5" fmla="*/ 52 h 114"/>
                <a:gd name="T6" fmla="*/ 68 w 120"/>
                <a:gd name="T7" fmla="*/ 90 h 114"/>
                <a:gd name="T8" fmla="*/ 73 w 120"/>
                <a:gd name="T9" fmla="*/ 60 h 114"/>
                <a:gd name="T10" fmla="*/ 27 w 120"/>
                <a:gd name="T11" fmla="*/ 114 h 114"/>
                <a:gd name="T12" fmla="*/ 78 w 120"/>
                <a:gd name="T13" fmla="*/ 2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14">
                  <a:moveTo>
                    <a:pt x="78" y="29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21" y="51"/>
                    <a:pt x="18" y="88"/>
                    <a:pt x="27" y="114"/>
                  </a:cubicBezTo>
                  <a:cubicBezTo>
                    <a:pt x="0" y="73"/>
                    <a:pt x="16" y="18"/>
                    <a:pt x="7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7" name="Freeform 120"/>
            <p:cNvSpPr>
              <a:spLocks/>
            </p:cNvSpPr>
            <p:nvPr/>
          </p:nvSpPr>
          <p:spPr bwMode="auto">
            <a:xfrm>
              <a:off x="10295897" y="1555702"/>
              <a:ext cx="240752" cy="252495"/>
            </a:xfrm>
            <a:custGeom>
              <a:avLst/>
              <a:gdLst>
                <a:gd name="T0" fmla="*/ 59 w 123"/>
                <a:gd name="T1" fmla="*/ 129 h 129"/>
                <a:gd name="T2" fmla="*/ 59 w 123"/>
                <a:gd name="T3" fmla="*/ 72 h 129"/>
                <a:gd name="T4" fmla="*/ 0 w 123"/>
                <a:gd name="T5" fmla="*/ 129 h 129"/>
                <a:gd name="T6" fmla="*/ 0 w 123"/>
                <a:gd name="T7" fmla="*/ 0 h 129"/>
                <a:gd name="T8" fmla="*/ 59 w 123"/>
                <a:gd name="T9" fmla="*/ 59 h 129"/>
                <a:gd name="T10" fmla="*/ 59 w 123"/>
                <a:gd name="T11" fmla="*/ 0 h 129"/>
                <a:gd name="T12" fmla="*/ 123 w 123"/>
                <a:gd name="T13" fmla="*/ 65 h 129"/>
                <a:gd name="T14" fmla="*/ 59 w 123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129">
                  <a:moveTo>
                    <a:pt x="59" y="129"/>
                  </a:moveTo>
                  <a:lnTo>
                    <a:pt x="59" y="72"/>
                  </a:lnTo>
                  <a:lnTo>
                    <a:pt x="0" y="129"/>
                  </a:lnTo>
                  <a:lnTo>
                    <a:pt x="0" y="0"/>
                  </a:lnTo>
                  <a:lnTo>
                    <a:pt x="59" y="59"/>
                  </a:lnTo>
                  <a:lnTo>
                    <a:pt x="59" y="0"/>
                  </a:lnTo>
                  <a:lnTo>
                    <a:pt x="123" y="65"/>
                  </a:lnTo>
                  <a:lnTo>
                    <a:pt x="59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8" name="Freeform 121"/>
            <p:cNvSpPr>
              <a:spLocks/>
            </p:cNvSpPr>
            <p:nvPr/>
          </p:nvSpPr>
          <p:spPr bwMode="auto">
            <a:xfrm>
              <a:off x="10051231" y="3280109"/>
              <a:ext cx="303387" cy="303385"/>
            </a:xfrm>
            <a:custGeom>
              <a:avLst/>
              <a:gdLst>
                <a:gd name="T0" fmla="*/ 95 w 95"/>
                <a:gd name="T1" fmla="*/ 35 h 95"/>
                <a:gd name="T2" fmla="*/ 60 w 95"/>
                <a:gd name="T3" fmla="*/ 35 h 95"/>
                <a:gd name="T4" fmla="*/ 73 w 95"/>
                <a:gd name="T5" fmla="*/ 22 h 95"/>
                <a:gd name="T6" fmla="*/ 48 w 95"/>
                <a:gd name="T7" fmla="*/ 12 h 95"/>
                <a:gd name="T8" fmla="*/ 23 w 95"/>
                <a:gd name="T9" fmla="*/ 22 h 95"/>
                <a:gd name="T10" fmla="*/ 12 w 95"/>
                <a:gd name="T11" fmla="*/ 47 h 95"/>
                <a:gd name="T12" fmla="*/ 23 w 95"/>
                <a:gd name="T13" fmla="*/ 72 h 95"/>
                <a:gd name="T14" fmla="*/ 48 w 95"/>
                <a:gd name="T15" fmla="*/ 83 h 95"/>
                <a:gd name="T16" fmla="*/ 73 w 95"/>
                <a:gd name="T17" fmla="*/ 72 h 95"/>
                <a:gd name="T18" fmla="*/ 74 w 95"/>
                <a:gd name="T19" fmla="*/ 71 h 95"/>
                <a:gd name="T20" fmla="*/ 83 w 95"/>
                <a:gd name="T21" fmla="*/ 78 h 95"/>
                <a:gd name="T22" fmla="*/ 48 w 95"/>
                <a:gd name="T23" fmla="*/ 95 h 95"/>
                <a:gd name="T24" fmla="*/ 0 w 95"/>
                <a:gd name="T25" fmla="*/ 47 h 95"/>
                <a:gd name="T26" fmla="*/ 48 w 95"/>
                <a:gd name="T27" fmla="*/ 0 h 95"/>
                <a:gd name="T28" fmla="*/ 81 w 95"/>
                <a:gd name="T29" fmla="*/ 14 h 95"/>
                <a:gd name="T30" fmla="*/ 95 w 95"/>
                <a:gd name="T31" fmla="*/ 0 h 95"/>
                <a:gd name="T32" fmla="*/ 95 w 95"/>
                <a:gd name="T33" fmla="*/ 3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95">
                  <a:moveTo>
                    <a:pt x="95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66" y="15"/>
                    <a:pt x="57" y="12"/>
                    <a:pt x="48" y="12"/>
                  </a:cubicBezTo>
                  <a:cubicBezTo>
                    <a:pt x="38" y="12"/>
                    <a:pt x="29" y="15"/>
                    <a:pt x="23" y="22"/>
                  </a:cubicBezTo>
                  <a:cubicBezTo>
                    <a:pt x="16" y="29"/>
                    <a:pt x="12" y="38"/>
                    <a:pt x="12" y="47"/>
                  </a:cubicBezTo>
                  <a:cubicBezTo>
                    <a:pt x="12" y="57"/>
                    <a:pt x="16" y="66"/>
                    <a:pt x="23" y="72"/>
                  </a:cubicBezTo>
                  <a:cubicBezTo>
                    <a:pt x="29" y="79"/>
                    <a:pt x="38" y="83"/>
                    <a:pt x="48" y="83"/>
                  </a:cubicBezTo>
                  <a:cubicBezTo>
                    <a:pt x="57" y="83"/>
                    <a:pt x="66" y="79"/>
                    <a:pt x="73" y="72"/>
                  </a:cubicBezTo>
                  <a:cubicBezTo>
                    <a:pt x="73" y="72"/>
                    <a:pt x="74" y="71"/>
                    <a:pt x="74" y="71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75" y="88"/>
                    <a:pt x="62" y="95"/>
                    <a:pt x="48" y="95"/>
                  </a:cubicBezTo>
                  <a:cubicBezTo>
                    <a:pt x="22" y="95"/>
                    <a:pt x="0" y="73"/>
                    <a:pt x="0" y="47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61" y="0"/>
                    <a:pt x="73" y="5"/>
                    <a:pt x="81" y="14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9" name="Freeform 122"/>
            <p:cNvSpPr>
              <a:spLocks noEditPoints="1"/>
            </p:cNvSpPr>
            <p:nvPr/>
          </p:nvSpPr>
          <p:spPr bwMode="auto">
            <a:xfrm>
              <a:off x="9912261" y="2277957"/>
              <a:ext cx="332746" cy="336661"/>
            </a:xfrm>
            <a:custGeom>
              <a:avLst/>
              <a:gdLst>
                <a:gd name="T0" fmla="*/ 86 w 104"/>
                <a:gd name="T1" fmla="*/ 0 h 105"/>
                <a:gd name="T2" fmla="*/ 17 w 104"/>
                <a:gd name="T3" fmla="*/ 0 h 105"/>
                <a:gd name="T4" fmla="*/ 0 w 104"/>
                <a:gd name="T5" fmla="*/ 18 h 105"/>
                <a:gd name="T6" fmla="*/ 0 w 104"/>
                <a:gd name="T7" fmla="*/ 87 h 105"/>
                <a:gd name="T8" fmla="*/ 17 w 104"/>
                <a:gd name="T9" fmla="*/ 105 h 105"/>
                <a:gd name="T10" fmla="*/ 86 w 104"/>
                <a:gd name="T11" fmla="*/ 105 h 105"/>
                <a:gd name="T12" fmla="*/ 104 w 104"/>
                <a:gd name="T13" fmla="*/ 87 h 105"/>
                <a:gd name="T14" fmla="*/ 104 w 104"/>
                <a:gd name="T15" fmla="*/ 18 h 105"/>
                <a:gd name="T16" fmla="*/ 86 w 104"/>
                <a:gd name="T17" fmla="*/ 0 h 105"/>
                <a:gd name="T18" fmla="*/ 28 w 104"/>
                <a:gd name="T19" fmla="*/ 85 h 105"/>
                <a:gd name="T20" fmla="*/ 19 w 104"/>
                <a:gd name="T21" fmla="*/ 76 h 105"/>
                <a:gd name="T22" fmla="*/ 28 w 104"/>
                <a:gd name="T23" fmla="*/ 67 h 105"/>
                <a:gd name="T24" fmla="*/ 37 w 104"/>
                <a:gd name="T25" fmla="*/ 76 h 105"/>
                <a:gd name="T26" fmla="*/ 28 w 104"/>
                <a:gd name="T27" fmla="*/ 85 h 105"/>
                <a:gd name="T28" fmla="*/ 50 w 104"/>
                <a:gd name="T29" fmla="*/ 85 h 105"/>
                <a:gd name="T30" fmla="*/ 41 w 104"/>
                <a:gd name="T31" fmla="*/ 63 h 105"/>
                <a:gd name="T32" fmla="*/ 19 w 104"/>
                <a:gd name="T33" fmla="*/ 54 h 105"/>
                <a:gd name="T34" fmla="*/ 19 w 104"/>
                <a:gd name="T35" fmla="*/ 41 h 105"/>
                <a:gd name="T36" fmla="*/ 63 w 104"/>
                <a:gd name="T37" fmla="*/ 85 h 105"/>
                <a:gd name="T38" fmla="*/ 50 w 104"/>
                <a:gd name="T39" fmla="*/ 85 h 105"/>
                <a:gd name="T40" fmla="*/ 73 w 104"/>
                <a:gd name="T41" fmla="*/ 85 h 105"/>
                <a:gd name="T42" fmla="*/ 19 w 104"/>
                <a:gd name="T43" fmla="*/ 31 h 105"/>
                <a:gd name="T44" fmla="*/ 19 w 104"/>
                <a:gd name="T45" fmla="*/ 18 h 105"/>
                <a:gd name="T46" fmla="*/ 86 w 104"/>
                <a:gd name="T47" fmla="*/ 85 h 105"/>
                <a:gd name="T48" fmla="*/ 73 w 104"/>
                <a:gd name="T49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" h="105">
                  <a:moveTo>
                    <a:pt x="8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7"/>
                    <a:pt x="7" y="105"/>
                    <a:pt x="17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96" y="105"/>
                    <a:pt x="104" y="97"/>
                    <a:pt x="104" y="8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8"/>
                    <a:pt x="96" y="0"/>
                    <a:pt x="86" y="0"/>
                  </a:cubicBezTo>
                  <a:close/>
                  <a:moveTo>
                    <a:pt x="28" y="85"/>
                  </a:moveTo>
                  <a:cubicBezTo>
                    <a:pt x="23" y="85"/>
                    <a:pt x="19" y="81"/>
                    <a:pt x="19" y="76"/>
                  </a:cubicBezTo>
                  <a:cubicBezTo>
                    <a:pt x="19" y="71"/>
                    <a:pt x="23" y="67"/>
                    <a:pt x="28" y="67"/>
                  </a:cubicBezTo>
                  <a:cubicBezTo>
                    <a:pt x="33" y="67"/>
                    <a:pt x="37" y="71"/>
                    <a:pt x="37" y="76"/>
                  </a:cubicBezTo>
                  <a:cubicBezTo>
                    <a:pt x="37" y="81"/>
                    <a:pt x="33" y="85"/>
                    <a:pt x="28" y="85"/>
                  </a:cubicBezTo>
                  <a:close/>
                  <a:moveTo>
                    <a:pt x="50" y="85"/>
                  </a:moveTo>
                  <a:cubicBezTo>
                    <a:pt x="50" y="77"/>
                    <a:pt x="47" y="69"/>
                    <a:pt x="41" y="63"/>
                  </a:cubicBezTo>
                  <a:cubicBezTo>
                    <a:pt x="35" y="57"/>
                    <a:pt x="27" y="54"/>
                    <a:pt x="19" y="54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43" y="41"/>
                    <a:pt x="63" y="61"/>
                    <a:pt x="63" y="85"/>
                  </a:cubicBezTo>
                  <a:cubicBezTo>
                    <a:pt x="50" y="85"/>
                    <a:pt x="50" y="85"/>
                    <a:pt x="50" y="85"/>
                  </a:cubicBezTo>
                  <a:close/>
                  <a:moveTo>
                    <a:pt x="73" y="85"/>
                  </a:moveTo>
                  <a:cubicBezTo>
                    <a:pt x="73" y="55"/>
                    <a:pt x="49" y="31"/>
                    <a:pt x="19" y="31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56" y="18"/>
                    <a:pt x="86" y="48"/>
                    <a:pt x="86" y="85"/>
                  </a:cubicBezTo>
                  <a:cubicBezTo>
                    <a:pt x="73" y="85"/>
                    <a:pt x="73" y="85"/>
                    <a:pt x="7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0" name="Freeform 123"/>
            <p:cNvSpPr>
              <a:spLocks noEditPoints="1"/>
            </p:cNvSpPr>
            <p:nvPr/>
          </p:nvSpPr>
          <p:spPr bwMode="auto">
            <a:xfrm>
              <a:off x="9884858" y="3579580"/>
              <a:ext cx="307301" cy="322959"/>
            </a:xfrm>
            <a:custGeom>
              <a:avLst/>
              <a:gdLst>
                <a:gd name="T0" fmla="*/ 41 w 96"/>
                <a:gd name="T1" fmla="*/ 6 h 101"/>
                <a:gd name="T2" fmla="*/ 42 w 96"/>
                <a:gd name="T3" fmla="*/ 2 h 101"/>
                <a:gd name="T4" fmla="*/ 36 w 96"/>
                <a:gd name="T5" fmla="*/ 0 h 101"/>
                <a:gd name="T6" fmla="*/ 35 w 96"/>
                <a:gd name="T7" fmla="*/ 7 h 101"/>
                <a:gd name="T8" fmla="*/ 0 w 96"/>
                <a:gd name="T9" fmla="*/ 54 h 101"/>
                <a:gd name="T10" fmla="*/ 96 w 96"/>
                <a:gd name="T11" fmla="*/ 54 h 101"/>
                <a:gd name="T12" fmla="*/ 33 w 96"/>
                <a:gd name="T13" fmla="*/ 4 h 101"/>
                <a:gd name="T14" fmla="*/ 38 w 96"/>
                <a:gd name="T15" fmla="*/ 1 h 101"/>
                <a:gd name="T16" fmla="*/ 40 w 96"/>
                <a:gd name="T17" fmla="*/ 5 h 101"/>
                <a:gd name="T18" fmla="*/ 35 w 96"/>
                <a:gd name="T19" fmla="*/ 6 h 101"/>
                <a:gd name="T20" fmla="*/ 73 w 96"/>
                <a:gd name="T21" fmla="*/ 79 h 101"/>
                <a:gd name="T22" fmla="*/ 54 w 96"/>
                <a:gd name="T23" fmla="*/ 81 h 101"/>
                <a:gd name="T24" fmla="*/ 48 w 96"/>
                <a:gd name="T25" fmla="*/ 90 h 101"/>
                <a:gd name="T26" fmla="*/ 13 w 96"/>
                <a:gd name="T27" fmla="*/ 64 h 101"/>
                <a:gd name="T28" fmla="*/ 12 w 96"/>
                <a:gd name="T29" fmla="*/ 58 h 101"/>
                <a:gd name="T30" fmla="*/ 22 w 96"/>
                <a:gd name="T31" fmla="*/ 28 h 101"/>
                <a:gd name="T32" fmla="*/ 42 w 96"/>
                <a:gd name="T33" fmla="*/ 26 h 101"/>
                <a:gd name="T34" fmla="*/ 48 w 96"/>
                <a:gd name="T35" fmla="*/ 17 h 101"/>
                <a:gd name="T36" fmla="*/ 83 w 96"/>
                <a:gd name="T37" fmla="*/ 43 h 101"/>
                <a:gd name="T38" fmla="*/ 84 w 96"/>
                <a:gd name="T39" fmla="*/ 49 h 101"/>
                <a:gd name="T40" fmla="*/ 73 w 96"/>
                <a:gd name="T41" fmla="*/ 79 h 101"/>
                <a:gd name="T42" fmla="*/ 53 w 96"/>
                <a:gd name="T43" fmla="*/ 44 h 101"/>
                <a:gd name="T44" fmla="*/ 43 w 96"/>
                <a:gd name="T45" fmla="*/ 32 h 101"/>
                <a:gd name="T46" fmla="*/ 40 w 96"/>
                <a:gd name="T47" fmla="*/ 46 h 101"/>
                <a:gd name="T48" fmla="*/ 38 w 96"/>
                <a:gd name="T49" fmla="*/ 49 h 101"/>
                <a:gd name="T50" fmla="*/ 26 w 96"/>
                <a:gd name="T51" fmla="*/ 58 h 101"/>
                <a:gd name="T52" fmla="*/ 38 w 96"/>
                <a:gd name="T53" fmla="*/ 59 h 101"/>
                <a:gd name="T54" fmla="*/ 43 w 96"/>
                <a:gd name="T55" fmla="*/ 63 h 101"/>
                <a:gd name="T56" fmla="*/ 53 w 96"/>
                <a:gd name="T57" fmla="*/ 75 h 101"/>
                <a:gd name="T58" fmla="*/ 56 w 96"/>
                <a:gd name="T59" fmla="*/ 61 h 101"/>
                <a:gd name="T60" fmla="*/ 58 w 96"/>
                <a:gd name="T61" fmla="*/ 58 h 101"/>
                <a:gd name="T62" fmla="*/ 70 w 96"/>
                <a:gd name="T63" fmla="*/ 49 h 101"/>
                <a:gd name="T64" fmla="*/ 58 w 96"/>
                <a:gd name="T65" fmla="*/ 48 h 101"/>
                <a:gd name="T66" fmla="*/ 48 w 96"/>
                <a:gd name="T67" fmla="*/ 44 h 101"/>
                <a:gd name="T68" fmla="*/ 48 w 96"/>
                <a:gd name="T69" fmla="*/ 44 h 101"/>
                <a:gd name="T70" fmla="*/ 48 w 96"/>
                <a:gd name="T71" fmla="*/ 44 h 101"/>
                <a:gd name="T72" fmla="*/ 49 w 96"/>
                <a:gd name="T73" fmla="*/ 44 h 101"/>
                <a:gd name="T74" fmla="*/ 52 w 96"/>
                <a:gd name="T75" fmla="*/ 45 h 101"/>
                <a:gd name="T76" fmla="*/ 39 w 96"/>
                <a:gd name="T77" fmla="*/ 57 h 101"/>
                <a:gd name="T78" fmla="*/ 46 w 96"/>
                <a:gd name="T79" fmla="*/ 44 h 101"/>
                <a:gd name="T80" fmla="*/ 53 w 96"/>
                <a:gd name="T81" fmla="*/ 62 h 101"/>
                <a:gd name="T82" fmla="*/ 50 w 96"/>
                <a:gd name="T83" fmla="*/ 63 h 101"/>
                <a:gd name="T84" fmla="*/ 47 w 96"/>
                <a:gd name="T85" fmla="*/ 63 h 101"/>
                <a:gd name="T86" fmla="*/ 47 w 96"/>
                <a:gd name="T87" fmla="*/ 63 h 101"/>
                <a:gd name="T88" fmla="*/ 51 w 96"/>
                <a:gd name="T89" fmla="*/ 57 h 101"/>
                <a:gd name="T90" fmla="*/ 57 w 96"/>
                <a:gd name="T91" fmla="*/ 5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1">
                  <a:moveTo>
                    <a:pt x="48" y="6"/>
                  </a:moveTo>
                  <a:cubicBezTo>
                    <a:pt x="46" y="6"/>
                    <a:pt x="43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5"/>
                    <a:pt x="43" y="4"/>
                    <a:pt x="42" y="2"/>
                  </a:cubicBezTo>
                  <a:cubicBezTo>
                    <a:pt x="42" y="1"/>
                    <a:pt x="40" y="0"/>
                    <a:pt x="38" y="0"/>
                  </a:cubicBezTo>
                  <a:cubicBezTo>
                    <a:pt x="37" y="0"/>
                    <a:pt x="37" y="0"/>
                    <a:pt x="36" y="0"/>
                  </a:cubicBezTo>
                  <a:cubicBezTo>
                    <a:pt x="33" y="0"/>
                    <a:pt x="31" y="3"/>
                    <a:pt x="32" y="5"/>
                  </a:cubicBezTo>
                  <a:cubicBezTo>
                    <a:pt x="32" y="6"/>
                    <a:pt x="33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15" y="13"/>
                    <a:pt x="0" y="32"/>
                    <a:pt x="0" y="54"/>
                  </a:cubicBezTo>
                  <a:cubicBezTo>
                    <a:pt x="0" y="80"/>
                    <a:pt x="22" y="101"/>
                    <a:pt x="48" y="101"/>
                  </a:cubicBezTo>
                  <a:cubicBezTo>
                    <a:pt x="74" y="101"/>
                    <a:pt x="96" y="80"/>
                    <a:pt x="96" y="54"/>
                  </a:cubicBezTo>
                  <a:cubicBezTo>
                    <a:pt x="96" y="27"/>
                    <a:pt x="74" y="6"/>
                    <a:pt x="48" y="6"/>
                  </a:cubicBezTo>
                  <a:close/>
                  <a:moveTo>
                    <a:pt x="33" y="4"/>
                  </a:moveTo>
                  <a:cubicBezTo>
                    <a:pt x="33" y="3"/>
                    <a:pt x="35" y="2"/>
                    <a:pt x="37" y="1"/>
                  </a:cubicBezTo>
                  <a:cubicBezTo>
                    <a:pt x="37" y="1"/>
                    <a:pt x="37" y="1"/>
                    <a:pt x="38" y="1"/>
                  </a:cubicBezTo>
                  <a:cubicBezTo>
                    <a:pt x="39" y="1"/>
                    <a:pt x="41" y="2"/>
                    <a:pt x="41" y="3"/>
                  </a:cubicBezTo>
                  <a:cubicBezTo>
                    <a:pt x="41" y="4"/>
                    <a:pt x="41" y="4"/>
                    <a:pt x="40" y="5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6" y="5"/>
                    <a:pt x="36" y="5"/>
                    <a:pt x="35" y="6"/>
                  </a:cubicBezTo>
                  <a:cubicBezTo>
                    <a:pt x="34" y="6"/>
                    <a:pt x="33" y="5"/>
                    <a:pt x="33" y="4"/>
                  </a:cubicBezTo>
                  <a:close/>
                  <a:moveTo>
                    <a:pt x="73" y="79"/>
                  </a:moveTo>
                  <a:cubicBezTo>
                    <a:pt x="69" y="84"/>
                    <a:pt x="64" y="87"/>
                    <a:pt x="58" y="88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1" y="90"/>
                    <a:pt x="50" y="90"/>
                    <a:pt x="48" y="90"/>
                  </a:cubicBezTo>
                  <a:cubicBezTo>
                    <a:pt x="38" y="90"/>
                    <a:pt x="29" y="86"/>
                    <a:pt x="22" y="79"/>
                  </a:cubicBezTo>
                  <a:cubicBezTo>
                    <a:pt x="18" y="75"/>
                    <a:pt x="15" y="70"/>
                    <a:pt x="13" y="64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5"/>
                    <a:pt x="12" y="54"/>
                  </a:cubicBezTo>
                  <a:cubicBezTo>
                    <a:pt x="12" y="44"/>
                    <a:pt x="15" y="35"/>
                    <a:pt x="22" y="28"/>
                  </a:cubicBezTo>
                  <a:cubicBezTo>
                    <a:pt x="27" y="24"/>
                    <a:pt x="32" y="21"/>
                    <a:pt x="38" y="19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5" y="18"/>
                    <a:pt x="46" y="17"/>
                    <a:pt x="48" y="17"/>
                  </a:cubicBezTo>
                  <a:cubicBezTo>
                    <a:pt x="58" y="17"/>
                    <a:pt x="67" y="21"/>
                    <a:pt x="73" y="28"/>
                  </a:cubicBezTo>
                  <a:cubicBezTo>
                    <a:pt x="78" y="32"/>
                    <a:pt x="81" y="38"/>
                    <a:pt x="83" y="43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4" y="50"/>
                    <a:pt x="84" y="52"/>
                    <a:pt x="84" y="54"/>
                  </a:cubicBezTo>
                  <a:cubicBezTo>
                    <a:pt x="84" y="63"/>
                    <a:pt x="80" y="72"/>
                    <a:pt x="73" y="79"/>
                  </a:cubicBezTo>
                  <a:close/>
                  <a:moveTo>
                    <a:pt x="73" y="29"/>
                  </a:moveTo>
                  <a:cubicBezTo>
                    <a:pt x="53" y="44"/>
                    <a:pt x="53" y="44"/>
                    <a:pt x="53" y="44"/>
                  </a:cubicBezTo>
                  <a:cubicBezTo>
                    <a:pt x="52" y="43"/>
                    <a:pt x="50" y="43"/>
                    <a:pt x="48" y="4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4"/>
                    <a:pt x="40" y="45"/>
                    <a:pt x="40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7" y="50"/>
                    <a:pt x="37" y="52"/>
                    <a:pt x="37" y="53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4" y="64"/>
                    <a:pt x="46" y="65"/>
                    <a:pt x="47" y="65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4" y="63"/>
                    <a:pt x="55" y="62"/>
                    <a:pt x="56" y="61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9" y="57"/>
                    <a:pt x="59" y="56"/>
                    <a:pt x="59" y="54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8"/>
                  </a:cubicBezTo>
                  <a:lnTo>
                    <a:pt x="73" y="29"/>
                  </a:lnTo>
                  <a:close/>
                  <a:moveTo>
                    <a:pt x="48" y="44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48" y="44"/>
                    <a:pt x="48" y="44"/>
                    <a:pt x="48" y="44"/>
                  </a:cubicBezTo>
                  <a:close/>
                  <a:moveTo>
                    <a:pt x="46" y="44"/>
                  </a:moveTo>
                  <a:cubicBezTo>
                    <a:pt x="47" y="44"/>
                    <a:pt x="47" y="44"/>
                    <a:pt x="48" y="44"/>
                  </a:cubicBezTo>
                  <a:cubicBezTo>
                    <a:pt x="48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50" y="44"/>
                    <a:pt x="51" y="44"/>
                    <a:pt x="52" y="4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6"/>
                    <a:pt x="39" y="56"/>
                  </a:cubicBezTo>
                  <a:cubicBezTo>
                    <a:pt x="37" y="50"/>
                    <a:pt x="41" y="45"/>
                    <a:pt x="46" y="44"/>
                  </a:cubicBezTo>
                  <a:close/>
                  <a:moveTo>
                    <a:pt x="53" y="62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2" y="62"/>
                    <a:pt x="51" y="63"/>
                    <a:pt x="50" y="63"/>
                  </a:cubicBezTo>
                  <a:cubicBezTo>
                    <a:pt x="49" y="63"/>
                    <a:pt x="49" y="63"/>
                    <a:pt x="48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6" y="63"/>
                    <a:pt x="45" y="63"/>
                    <a:pt x="44" y="62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7" y="50"/>
                    <a:pt x="57" y="51"/>
                    <a:pt x="57" y="52"/>
                  </a:cubicBezTo>
                  <a:cubicBezTo>
                    <a:pt x="58" y="56"/>
                    <a:pt x="56" y="60"/>
                    <a:pt x="5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1" name="Freeform 124"/>
            <p:cNvSpPr>
              <a:spLocks/>
            </p:cNvSpPr>
            <p:nvPr/>
          </p:nvSpPr>
          <p:spPr bwMode="auto">
            <a:xfrm>
              <a:off x="9763504" y="2679209"/>
              <a:ext cx="340575" cy="340575"/>
            </a:xfrm>
            <a:custGeom>
              <a:avLst/>
              <a:gdLst>
                <a:gd name="T0" fmla="*/ 90 w 107"/>
                <a:gd name="T1" fmla="*/ 74 h 107"/>
                <a:gd name="T2" fmla="*/ 78 w 107"/>
                <a:gd name="T3" fmla="*/ 79 h 107"/>
                <a:gd name="T4" fmla="*/ 33 w 107"/>
                <a:gd name="T5" fmla="*/ 56 h 107"/>
                <a:gd name="T6" fmla="*/ 34 w 107"/>
                <a:gd name="T7" fmla="*/ 54 h 107"/>
                <a:gd name="T8" fmla="*/ 33 w 107"/>
                <a:gd name="T9" fmla="*/ 51 h 107"/>
                <a:gd name="T10" fmla="*/ 78 w 107"/>
                <a:gd name="T11" fmla="*/ 29 h 107"/>
                <a:gd name="T12" fmla="*/ 90 w 107"/>
                <a:gd name="T13" fmla="*/ 34 h 107"/>
                <a:gd name="T14" fmla="*/ 107 w 107"/>
                <a:gd name="T15" fmla="*/ 17 h 107"/>
                <a:gd name="T16" fmla="*/ 90 w 107"/>
                <a:gd name="T17" fmla="*/ 0 h 107"/>
                <a:gd name="T18" fmla="*/ 74 w 107"/>
                <a:gd name="T19" fmla="*/ 17 h 107"/>
                <a:gd name="T20" fmla="*/ 74 w 107"/>
                <a:gd name="T21" fmla="*/ 20 h 107"/>
                <a:gd name="T22" fmla="*/ 29 w 107"/>
                <a:gd name="T23" fmla="*/ 42 h 107"/>
                <a:gd name="T24" fmla="*/ 17 w 107"/>
                <a:gd name="T25" fmla="*/ 37 h 107"/>
                <a:gd name="T26" fmla="*/ 0 w 107"/>
                <a:gd name="T27" fmla="*/ 54 h 107"/>
                <a:gd name="T28" fmla="*/ 17 w 107"/>
                <a:gd name="T29" fmla="*/ 70 h 107"/>
                <a:gd name="T30" fmla="*/ 29 w 107"/>
                <a:gd name="T31" fmla="*/ 65 h 107"/>
                <a:gd name="T32" fmla="*/ 74 w 107"/>
                <a:gd name="T33" fmla="*/ 88 h 107"/>
                <a:gd name="T34" fmla="*/ 74 w 107"/>
                <a:gd name="T35" fmla="*/ 90 h 107"/>
                <a:gd name="T36" fmla="*/ 90 w 107"/>
                <a:gd name="T37" fmla="*/ 107 h 107"/>
                <a:gd name="T38" fmla="*/ 107 w 107"/>
                <a:gd name="T39" fmla="*/ 90 h 107"/>
                <a:gd name="T40" fmla="*/ 90 w 107"/>
                <a:gd name="T41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07">
                  <a:moveTo>
                    <a:pt x="90" y="74"/>
                  </a:moveTo>
                  <a:cubicBezTo>
                    <a:pt x="86" y="74"/>
                    <a:pt x="81" y="76"/>
                    <a:pt x="78" y="7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4" y="56"/>
                    <a:pt x="34" y="55"/>
                    <a:pt x="34" y="54"/>
                  </a:cubicBezTo>
                  <a:cubicBezTo>
                    <a:pt x="34" y="53"/>
                    <a:pt x="34" y="52"/>
                    <a:pt x="33" y="51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1" y="32"/>
                    <a:pt x="86" y="34"/>
                    <a:pt x="90" y="34"/>
                  </a:cubicBezTo>
                  <a:cubicBezTo>
                    <a:pt x="100" y="34"/>
                    <a:pt x="107" y="26"/>
                    <a:pt x="107" y="17"/>
                  </a:cubicBezTo>
                  <a:cubicBezTo>
                    <a:pt x="107" y="8"/>
                    <a:pt x="100" y="0"/>
                    <a:pt x="90" y="0"/>
                  </a:cubicBezTo>
                  <a:cubicBezTo>
                    <a:pt x="81" y="0"/>
                    <a:pt x="74" y="8"/>
                    <a:pt x="74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6" y="39"/>
                    <a:pt x="22" y="37"/>
                    <a:pt x="17" y="37"/>
                  </a:cubicBezTo>
                  <a:cubicBezTo>
                    <a:pt x="8" y="37"/>
                    <a:pt x="0" y="45"/>
                    <a:pt x="0" y="54"/>
                  </a:cubicBezTo>
                  <a:cubicBezTo>
                    <a:pt x="0" y="63"/>
                    <a:pt x="8" y="70"/>
                    <a:pt x="17" y="70"/>
                  </a:cubicBezTo>
                  <a:cubicBezTo>
                    <a:pt x="22" y="70"/>
                    <a:pt x="26" y="68"/>
                    <a:pt x="29" y="65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4" y="89"/>
                    <a:pt x="74" y="90"/>
                    <a:pt x="74" y="90"/>
                  </a:cubicBezTo>
                  <a:cubicBezTo>
                    <a:pt x="74" y="100"/>
                    <a:pt x="81" y="107"/>
                    <a:pt x="90" y="107"/>
                  </a:cubicBezTo>
                  <a:cubicBezTo>
                    <a:pt x="100" y="107"/>
                    <a:pt x="107" y="100"/>
                    <a:pt x="107" y="90"/>
                  </a:cubicBezTo>
                  <a:cubicBezTo>
                    <a:pt x="107" y="81"/>
                    <a:pt x="100" y="74"/>
                    <a:pt x="9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2" name="Freeform 125"/>
            <p:cNvSpPr>
              <a:spLocks noEditPoints="1"/>
            </p:cNvSpPr>
            <p:nvPr/>
          </p:nvSpPr>
          <p:spPr bwMode="auto">
            <a:xfrm>
              <a:off x="9875071" y="1874748"/>
              <a:ext cx="324917" cy="352319"/>
            </a:xfrm>
            <a:custGeom>
              <a:avLst/>
              <a:gdLst>
                <a:gd name="T0" fmla="*/ 13 w 102"/>
                <a:gd name="T1" fmla="*/ 100 h 110"/>
                <a:gd name="T2" fmla="*/ 24 w 102"/>
                <a:gd name="T3" fmla="*/ 110 h 110"/>
                <a:gd name="T4" fmla="*/ 34 w 102"/>
                <a:gd name="T5" fmla="*/ 100 h 110"/>
                <a:gd name="T6" fmla="*/ 34 w 102"/>
                <a:gd name="T7" fmla="*/ 100 h 110"/>
                <a:gd name="T8" fmla="*/ 24 w 102"/>
                <a:gd name="T9" fmla="*/ 89 h 110"/>
                <a:gd name="T10" fmla="*/ 13 w 102"/>
                <a:gd name="T11" fmla="*/ 100 h 110"/>
                <a:gd name="T12" fmla="*/ 82 w 102"/>
                <a:gd name="T13" fmla="*/ 100 h 110"/>
                <a:gd name="T14" fmla="*/ 92 w 102"/>
                <a:gd name="T15" fmla="*/ 110 h 110"/>
                <a:gd name="T16" fmla="*/ 102 w 102"/>
                <a:gd name="T17" fmla="*/ 100 h 110"/>
                <a:gd name="T18" fmla="*/ 102 w 102"/>
                <a:gd name="T19" fmla="*/ 100 h 110"/>
                <a:gd name="T20" fmla="*/ 92 w 102"/>
                <a:gd name="T21" fmla="*/ 89 h 110"/>
                <a:gd name="T22" fmla="*/ 82 w 102"/>
                <a:gd name="T23" fmla="*/ 100 h 110"/>
                <a:gd name="T24" fmla="*/ 102 w 102"/>
                <a:gd name="T25" fmla="*/ 55 h 110"/>
                <a:gd name="T26" fmla="*/ 102 w 102"/>
                <a:gd name="T27" fmla="*/ 14 h 110"/>
                <a:gd name="T28" fmla="*/ 13 w 102"/>
                <a:gd name="T29" fmla="*/ 14 h 110"/>
                <a:gd name="T30" fmla="*/ 0 w 102"/>
                <a:gd name="T31" fmla="*/ 0 h 110"/>
                <a:gd name="T32" fmla="*/ 0 w 102"/>
                <a:gd name="T33" fmla="*/ 7 h 110"/>
                <a:gd name="T34" fmla="*/ 7 w 102"/>
                <a:gd name="T35" fmla="*/ 14 h 110"/>
                <a:gd name="T36" fmla="*/ 12 w 102"/>
                <a:gd name="T37" fmla="*/ 58 h 110"/>
                <a:gd name="T38" fmla="*/ 7 w 102"/>
                <a:gd name="T39" fmla="*/ 69 h 110"/>
                <a:gd name="T40" fmla="*/ 20 w 102"/>
                <a:gd name="T41" fmla="*/ 82 h 110"/>
                <a:gd name="T42" fmla="*/ 102 w 102"/>
                <a:gd name="T43" fmla="*/ 82 h 110"/>
                <a:gd name="T44" fmla="*/ 102 w 102"/>
                <a:gd name="T45" fmla="*/ 76 h 110"/>
                <a:gd name="T46" fmla="*/ 20 w 102"/>
                <a:gd name="T47" fmla="*/ 76 h 110"/>
                <a:gd name="T48" fmla="*/ 13 w 102"/>
                <a:gd name="T49" fmla="*/ 69 h 110"/>
                <a:gd name="T50" fmla="*/ 13 w 102"/>
                <a:gd name="T51" fmla="*/ 69 h 110"/>
                <a:gd name="T52" fmla="*/ 102 w 102"/>
                <a:gd name="T53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110">
                  <a:moveTo>
                    <a:pt x="13" y="100"/>
                  </a:moveTo>
                  <a:cubicBezTo>
                    <a:pt x="13" y="105"/>
                    <a:pt x="18" y="110"/>
                    <a:pt x="24" y="110"/>
                  </a:cubicBezTo>
                  <a:cubicBezTo>
                    <a:pt x="29" y="110"/>
                    <a:pt x="34" y="105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94"/>
                    <a:pt x="29" y="89"/>
                    <a:pt x="24" y="89"/>
                  </a:cubicBezTo>
                  <a:cubicBezTo>
                    <a:pt x="18" y="89"/>
                    <a:pt x="13" y="94"/>
                    <a:pt x="13" y="100"/>
                  </a:cubicBezTo>
                  <a:close/>
                  <a:moveTo>
                    <a:pt x="82" y="100"/>
                  </a:moveTo>
                  <a:cubicBezTo>
                    <a:pt x="82" y="105"/>
                    <a:pt x="86" y="110"/>
                    <a:pt x="92" y="110"/>
                  </a:cubicBezTo>
                  <a:cubicBezTo>
                    <a:pt x="98" y="110"/>
                    <a:pt x="102" y="105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94"/>
                    <a:pt x="98" y="89"/>
                    <a:pt x="92" y="89"/>
                  </a:cubicBezTo>
                  <a:cubicBezTo>
                    <a:pt x="86" y="89"/>
                    <a:pt x="82" y="94"/>
                    <a:pt x="82" y="100"/>
                  </a:cubicBezTo>
                  <a:close/>
                  <a:moveTo>
                    <a:pt x="102" y="55"/>
                  </a:moveTo>
                  <a:cubicBezTo>
                    <a:pt x="102" y="14"/>
                    <a:pt x="102" y="14"/>
                    <a:pt x="10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6"/>
                    <a:pt x="7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7" y="10"/>
                    <a:pt x="7" y="1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9" y="61"/>
                    <a:pt x="7" y="64"/>
                    <a:pt x="7" y="69"/>
                  </a:cubicBezTo>
                  <a:cubicBezTo>
                    <a:pt x="7" y="76"/>
                    <a:pt x="13" y="82"/>
                    <a:pt x="20" y="82"/>
                  </a:cubicBezTo>
                  <a:cubicBezTo>
                    <a:pt x="102" y="82"/>
                    <a:pt x="102" y="82"/>
                    <a:pt x="102" y="82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16" y="76"/>
                    <a:pt x="13" y="73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lnTo>
                    <a:pt x="102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3" name="Freeform 126"/>
            <p:cNvSpPr>
              <a:spLocks noEditPoints="1"/>
            </p:cNvSpPr>
            <p:nvPr/>
          </p:nvSpPr>
          <p:spPr bwMode="auto">
            <a:xfrm>
              <a:off x="9965108" y="1600722"/>
              <a:ext cx="274026" cy="268153"/>
            </a:xfrm>
            <a:custGeom>
              <a:avLst/>
              <a:gdLst>
                <a:gd name="T0" fmla="*/ 82 w 86"/>
                <a:gd name="T1" fmla="*/ 47 h 84"/>
                <a:gd name="T2" fmla="*/ 82 w 86"/>
                <a:gd name="T3" fmla="*/ 42 h 84"/>
                <a:gd name="T4" fmla="*/ 43 w 86"/>
                <a:gd name="T5" fmla="*/ 3 h 84"/>
                <a:gd name="T6" fmla="*/ 36 w 86"/>
                <a:gd name="T7" fmla="*/ 4 h 84"/>
                <a:gd name="T8" fmla="*/ 24 w 86"/>
                <a:gd name="T9" fmla="*/ 0 h 84"/>
                <a:gd name="T10" fmla="*/ 0 w 86"/>
                <a:gd name="T11" fmla="*/ 23 h 84"/>
                <a:gd name="T12" fmla="*/ 4 w 86"/>
                <a:gd name="T13" fmla="*/ 36 h 84"/>
                <a:gd name="T14" fmla="*/ 4 w 86"/>
                <a:gd name="T15" fmla="*/ 42 h 84"/>
                <a:gd name="T16" fmla="*/ 43 w 86"/>
                <a:gd name="T17" fmla="*/ 81 h 84"/>
                <a:gd name="T18" fmla="*/ 50 w 86"/>
                <a:gd name="T19" fmla="*/ 80 h 84"/>
                <a:gd name="T20" fmla="*/ 62 w 86"/>
                <a:gd name="T21" fmla="*/ 84 h 84"/>
                <a:gd name="T22" fmla="*/ 86 w 86"/>
                <a:gd name="T23" fmla="*/ 61 h 84"/>
                <a:gd name="T24" fmla="*/ 82 w 86"/>
                <a:gd name="T25" fmla="*/ 47 h 84"/>
                <a:gd name="T26" fmla="*/ 46 w 86"/>
                <a:gd name="T27" fmla="*/ 71 h 84"/>
                <a:gd name="T28" fmla="*/ 23 w 86"/>
                <a:gd name="T29" fmla="*/ 64 h 84"/>
                <a:gd name="T30" fmla="*/ 24 w 86"/>
                <a:gd name="T31" fmla="*/ 51 h 84"/>
                <a:gd name="T32" fmla="*/ 34 w 86"/>
                <a:gd name="T33" fmla="*/ 59 h 84"/>
                <a:gd name="T34" fmla="*/ 52 w 86"/>
                <a:gd name="T35" fmla="*/ 58 h 84"/>
                <a:gd name="T36" fmla="*/ 41 w 86"/>
                <a:gd name="T37" fmla="*/ 47 h 84"/>
                <a:gd name="T38" fmla="*/ 20 w 86"/>
                <a:gd name="T39" fmla="*/ 30 h 84"/>
                <a:gd name="T40" fmla="*/ 37 w 86"/>
                <a:gd name="T41" fmla="*/ 13 h 84"/>
                <a:gd name="T42" fmla="*/ 61 w 86"/>
                <a:gd name="T43" fmla="*/ 19 h 84"/>
                <a:gd name="T44" fmla="*/ 59 w 86"/>
                <a:gd name="T45" fmla="*/ 31 h 84"/>
                <a:gd name="T46" fmla="*/ 42 w 86"/>
                <a:gd name="T47" fmla="*/ 22 h 84"/>
                <a:gd name="T48" fmla="*/ 38 w 86"/>
                <a:gd name="T49" fmla="*/ 35 h 84"/>
                <a:gd name="T50" fmla="*/ 66 w 86"/>
                <a:gd name="T51" fmla="*/ 49 h 84"/>
                <a:gd name="T52" fmla="*/ 46 w 86"/>
                <a:gd name="T53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6" h="84">
                  <a:moveTo>
                    <a:pt x="82" y="47"/>
                  </a:moveTo>
                  <a:cubicBezTo>
                    <a:pt x="82" y="46"/>
                    <a:pt x="82" y="44"/>
                    <a:pt x="82" y="42"/>
                  </a:cubicBezTo>
                  <a:cubicBezTo>
                    <a:pt x="82" y="21"/>
                    <a:pt x="64" y="3"/>
                    <a:pt x="43" y="3"/>
                  </a:cubicBezTo>
                  <a:cubicBezTo>
                    <a:pt x="41" y="3"/>
                    <a:pt x="39" y="3"/>
                    <a:pt x="36" y="4"/>
                  </a:cubicBezTo>
                  <a:cubicBezTo>
                    <a:pt x="33" y="1"/>
                    <a:pt x="28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8"/>
                    <a:pt x="2" y="32"/>
                    <a:pt x="4" y="36"/>
                  </a:cubicBezTo>
                  <a:cubicBezTo>
                    <a:pt x="4" y="38"/>
                    <a:pt x="4" y="40"/>
                    <a:pt x="4" y="42"/>
                  </a:cubicBezTo>
                  <a:cubicBezTo>
                    <a:pt x="4" y="64"/>
                    <a:pt x="21" y="81"/>
                    <a:pt x="43" y="81"/>
                  </a:cubicBezTo>
                  <a:cubicBezTo>
                    <a:pt x="45" y="81"/>
                    <a:pt x="48" y="81"/>
                    <a:pt x="50" y="80"/>
                  </a:cubicBezTo>
                  <a:cubicBezTo>
                    <a:pt x="54" y="83"/>
                    <a:pt x="58" y="84"/>
                    <a:pt x="62" y="84"/>
                  </a:cubicBezTo>
                  <a:cubicBezTo>
                    <a:pt x="75" y="84"/>
                    <a:pt x="86" y="73"/>
                    <a:pt x="86" y="61"/>
                  </a:cubicBezTo>
                  <a:cubicBezTo>
                    <a:pt x="86" y="56"/>
                    <a:pt x="84" y="51"/>
                    <a:pt x="82" y="47"/>
                  </a:cubicBezTo>
                  <a:close/>
                  <a:moveTo>
                    <a:pt x="46" y="71"/>
                  </a:moveTo>
                  <a:cubicBezTo>
                    <a:pt x="34" y="71"/>
                    <a:pt x="28" y="69"/>
                    <a:pt x="23" y="64"/>
                  </a:cubicBezTo>
                  <a:cubicBezTo>
                    <a:pt x="17" y="58"/>
                    <a:pt x="19" y="52"/>
                    <a:pt x="24" y="51"/>
                  </a:cubicBezTo>
                  <a:cubicBezTo>
                    <a:pt x="29" y="51"/>
                    <a:pt x="32" y="57"/>
                    <a:pt x="34" y="59"/>
                  </a:cubicBezTo>
                  <a:cubicBezTo>
                    <a:pt x="37" y="60"/>
                    <a:pt x="47" y="64"/>
                    <a:pt x="52" y="58"/>
                  </a:cubicBezTo>
                  <a:cubicBezTo>
                    <a:pt x="58" y="51"/>
                    <a:pt x="48" y="48"/>
                    <a:pt x="41" y="47"/>
                  </a:cubicBezTo>
                  <a:cubicBezTo>
                    <a:pt x="32" y="46"/>
                    <a:pt x="19" y="40"/>
                    <a:pt x="20" y="30"/>
                  </a:cubicBezTo>
                  <a:cubicBezTo>
                    <a:pt x="21" y="19"/>
                    <a:pt x="29" y="14"/>
                    <a:pt x="37" y="13"/>
                  </a:cubicBezTo>
                  <a:cubicBezTo>
                    <a:pt x="48" y="12"/>
                    <a:pt x="55" y="15"/>
                    <a:pt x="61" y="19"/>
                  </a:cubicBezTo>
                  <a:cubicBezTo>
                    <a:pt x="67" y="25"/>
                    <a:pt x="63" y="31"/>
                    <a:pt x="59" y="31"/>
                  </a:cubicBezTo>
                  <a:cubicBezTo>
                    <a:pt x="55" y="32"/>
                    <a:pt x="51" y="22"/>
                    <a:pt x="42" y="22"/>
                  </a:cubicBezTo>
                  <a:cubicBezTo>
                    <a:pt x="33" y="22"/>
                    <a:pt x="27" y="32"/>
                    <a:pt x="38" y="35"/>
                  </a:cubicBezTo>
                  <a:cubicBezTo>
                    <a:pt x="49" y="37"/>
                    <a:pt x="61" y="38"/>
                    <a:pt x="66" y="49"/>
                  </a:cubicBezTo>
                  <a:cubicBezTo>
                    <a:pt x="70" y="59"/>
                    <a:pt x="59" y="70"/>
                    <a:pt x="46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4" name="Freeform 127"/>
            <p:cNvSpPr>
              <a:spLocks noEditPoints="1"/>
            </p:cNvSpPr>
            <p:nvPr/>
          </p:nvSpPr>
          <p:spPr bwMode="auto">
            <a:xfrm>
              <a:off x="10082548" y="1367799"/>
              <a:ext cx="152672" cy="199648"/>
            </a:xfrm>
            <a:custGeom>
              <a:avLst/>
              <a:gdLst>
                <a:gd name="T0" fmla="*/ 42 w 48"/>
                <a:gd name="T1" fmla="*/ 8 h 63"/>
                <a:gd name="T2" fmla="*/ 6 w 48"/>
                <a:gd name="T3" fmla="*/ 8 h 63"/>
                <a:gd name="T4" fmla="*/ 0 w 48"/>
                <a:gd name="T5" fmla="*/ 14 h 63"/>
                <a:gd name="T6" fmla="*/ 0 w 48"/>
                <a:gd name="T7" fmla="*/ 16 h 63"/>
                <a:gd name="T8" fmla="*/ 48 w 48"/>
                <a:gd name="T9" fmla="*/ 16 h 63"/>
                <a:gd name="T10" fmla="*/ 48 w 48"/>
                <a:gd name="T11" fmla="*/ 14 h 63"/>
                <a:gd name="T12" fmla="*/ 42 w 48"/>
                <a:gd name="T13" fmla="*/ 8 h 63"/>
                <a:gd name="T14" fmla="*/ 31 w 48"/>
                <a:gd name="T15" fmla="*/ 4 h 63"/>
                <a:gd name="T16" fmla="*/ 32 w 48"/>
                <a:gd name="T17" fmla="*/ 10 h 63"/>
                <a:gd name="T18" fmla="*/ 16 w 48"/>
                <a:gd name="T19" fmla="*/ 10 h 63"/>
                <a:gd name="T20" fmla="*/ 17 w 48"/>
                <a:gd name="T21" fmla="*/ 4 h 63"/>
                <a:gd name="T22" fmla="*/ 31 w 48"/>
                <a:gd name="T23" fmla="*/ 4 h 63"/>
                <a:gd name="T24" fmla="*/ 32 w 48"/>
                <a:gd name="T25" fmla="*/ 0 h 63"/>
                <a:gd name="T26" fmla="*/ 16 w 48"/>
                <a:gd name="T27" fmla="*/ 0 h 63"/>
                <a:gd name="T28" fmla="*/ 13 w 48"/>
                <a:gd name="T29" fmla="*/ 3 h 63"/>
                <a:gd name="T30" fmla="*/ 12 w 48"/>
                <a:gd name="T31" fmla="*/ 11 h 63"/>
                <a:gd name="T32" fmla="*/ 14 w 48"/>
                <a:gd name="T33" fmla="*/ 14 h 63"/>
                <a:gd name="T34" fmla="*/ 34 w 48"/>
                <a:gd name="T35" fmla="*/ 14 h 63"/>
                <a:gd name="T36" fmla="*/ 36 w 48"/>
                <a:gd name="T37" fmla="*/ 11 h 63"/>
                <a:gd name="T38" fmla="*/ 35 w 48"/>
                <a:gd name="T39" fmla="*/ 3 h 63"/>
                <a:gd name="T40" fmla="*/ 32 w 48"/>
                <a:gd name="T41" fmla="*/ 0 h 63"/>
                <a:gd name="T42" fmla="*/ 43 w 48"/>
                <a:gd name="T43" fmla="*/ 20 h 63"/>
                <a:gd name="T44" fmla="*/ 5 w 48"/>
                <a:gd name="T45" fmla="*/ 20 h 63"/>
                <a:gd name="T46" fmla="*/ 2 w 48"/>
                <a:gd name="T47" fmla="*/ 24 h 63"/>
                <a:gd name="T48" fmla="*/ 5 w 48"/>
                <a:gd name="T49" fmla="*/ 59 h 63"/>
                <a:gd name="T50" fmla="*/ 9 w 48"/>
                <a:gd name="T51" fmla="*/ 63 h 63"/>
                <a:gd name="T52" fmla="*/ 39 w 48"/>
                <a:gd name="T53" fmla="*/ 63 h 63"/>
                <a:gd name="T54" fmla="*/ 43 w 48"/>
                <a:gd name="T55" fmla="*/ 59 h 63"/>
                <a:gd name="T56" fmla="*/ 46 w 48"/>
                <a:gd name="T57" fmla="*/ 24 h 63"/>
                <a:gd name="T58" fmla="*/ 43 w 48"/>
                <a:gd name="T59" fmla="*/ 20 h 63"/>
                <a:gd name="T60" fmla="*/ 16 w 48"/>
                <a:gd name="T61" fmla="*/ 55 h 63"/>
                <a:gd name="T62" fmla="*/ 10 w 48"/>
                <a:gd name="T63" fmla="*/ 55 h 63"/>
                <a:gd name="T64" fmla="*/ 8 w 48"/>
                <a:gd name="T65" fmla="*/ 28 h 63"/>
                <a:gd name="T66" fmla="*/ 16 w 48"/>
                <a:gd name="T67" fmla="*/ 28 h 63"/>
                <a:gd name="T68" fmla="*/ 16 w 48"/>
                <a:gd name="T69" fmla="*/ 55 h 63"/>
                <a:gd name="T70" fmla="*/ 28 w 48"/>
                <a:gd name="T71" fmla="*/ 55 h 63"/>
                <a:gd name="T72" fmla="*/ 20 w 48"/>
                <a:gd name="T73" fmla="*/ 55 h 63"/>
                <a:gd name="T74" fmla="*/ 20 w 48"/>
                <a:gd name="T75" fmla="*/ 28 h 63"/>
                <a:gd name="T76" fmla="*/ 28 w 48"/>
                <a:gd name="T77" fmla="*/ 28 h 63"/>
                <a:gd name="T78" fmla="*/ 28 w 48"/>
                <a:gd name="T79" fmla="*/ 55 h 63"/>
                <a:gd name="T80" fmla="*/ 38 w 48"/>
                <a:gd name="T81" fmla="*/ 55 h 63"/>
                <a:gd name="T82" fmla="*/ 32 w 48"/>
                <a:gd name="T83" fmla="*/ 55 h 63"/>
                <a:gd name="T84" fmla="*/ 32 w 48"/>
                <a:gd name="T85" fmla="*/ 28 h 63"/>
                <a:gd name="T86" fmla="*/ 40 w 48"/>
                <a:gd name="T87" fmla="*/ 28 h 63"/>
                <a:gd name="T88" fmla="*/ 38 w 48"/>
                <a:gd name="T89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" h="63">
                  <a:moveTo>
                    <a:pt x="42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1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1"/>
                    <a:pt x="45" y="8"/>
                    <a:pt x="42" y="8"/>
                  </a:cubicBezTo>
                  <a:close/>
                  <a:moveTo>
                    <a:pt x="31" y="4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31" y="4"/>
                    <a:pt x="31" y="4"/>
                    <a:pt x="31" y="4"/>
                  </a:cubicBezTo>
                  <a:moveTo>
                    <a:pt x="3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3" y="1"/>
                    <a:pt x="13" y="3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3"/>
                    <a:pt x="13" y="14"/>
                    <a:pt x="1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4"/>
                    <a:pt x="37" y="13"/>
                    <a:pt x="36" y="11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4" y="0"/>
                    <a:pt x="32" y="0"/>
                  </a:cubicBezTo>
                  <a:close/>
                  <a:moveTo>
                    <a:pt x="43" y="20"/>
                  </a:moveTo>
                  <a:cubicBezTo>
                    <a:pt x="5" y="20"/>
                    <a:pt x="5" y="20"/>
                    <a:pt x="5" y="20"/>
                  </a:cubicBezTo>
                  <a:cubicBezTo>
                    <a:pt x="3" y="20"/>
                    <a:pt x="2" y="22"/>
                    <a:pt x="2" y="24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61"/>
                    <a:pt x="7" y="63"/>
                    <a:pt x="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1" y="63"/>
                    <a:pt x="43" y="61"/>
                    <a:pt x="43" y="59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2"/>
                    <a:pt x="45" y="20"/>
                    <a:pt x="43" y="20"/>
                  </a:cubicBezTo>
                  <a:close/>
                  <a:moveTo>
                    <a:pt x="16" y="55"/>
                  </a:moveTo>
                  <a:cubicBezTo>
                    <a:pt x="10" y="55"/>
                    <a:pt x="10" y="55"/>
                    <a:pt x="10" y="55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6" y="28"/>
                    <a:pt x="16" y="28"/>
                    <a:pt x="16" y="28"/>
                  </a:cubicBezTo>
                  <a:lnTo>
                    <a:pt x="16" y="55"/>
                  </a:lnTo>
                  <a:close/>
                  <a:moveTo>
                    <a:pt x="28" y="55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55"/>
                  </a:lnTo>
                  <a:close/>
                  <a:moveTo>
                    <a:pt x="38" y="55"/>
                  </a:moveTo>
                  <a:cubicBezTo>
                    <a:pt x="32" y="55"/>
                    <a:pt x="32" y="55"/>
                    <a:pt x="32" y="55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40" y="28"/>
                    <a:pt x="40" y="28"/>
                    <a:pt x="40" y="28"/>
                  </a:cubicBezTo>
                  <a:lnTo>
                    <a:pt x="38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5" name="Freeform 128"/>
            <p:cNvSpPr>
              <a:spLocks noEditPoints="1"/>
            </p:cNvSpPr>
            <p:nvPr/>
          </p:nvSpPr>
          <p:spPr bwMode="auto">
            <a:xfrm>
              <a:off x="9634320" y="3002169"/>
              <a:ext cx="416912" cy="418868"/>
            </a:xfrm>
            <a:custGeom>
              <a:avLst/>
              <a:gdLst>
                <a:gd name="T0" fmla="*/ 65 w 130"/>
                <a:gd name="T1" fmla="*/ 0 h 131"/>
                <a:gd name="T2" fmla="*/ 0 w 130"/>
                <a:gd name="T3" fmla="*/ 65 h 131"/>
                <a:gd name="T4" fmla="*/ 65 w 130"/>
                <a:gd name="T5" fmla="*/ 131 h 131"/>
                <a:gd name="T6" fmla="*/ 130 w 130"/>
                <a:gd name="T7" fmla="*/ 65 h 131"/>
                <a:gd name="T8" fmla="*/ 65 w 130"/>
                <a:gd name="T9" fmla="*/ 0 h 131"/>
                <a:gd name="T10" fmla="*/ 65 w 130"/>
                <a:gd name="T11" fmla="*/ 114 h 131"/>
                <a:gd name="T12" fmla="*/ 16 w 130"/>
                <a:gd name="T13" fmla="*/ 65 h 131"/>
                <a:gd name="T14" fmla="*/ 65 w 130"/>
                <a:gd name="T15" fmla="*/ 17 h 131"/>
                <a:gd name="T16" fmla="*/ 114 w 130"/>
                <a:gd name="T17" fmla="*/ 65 h 131"/>
                <a:gd name="T18" fmla="*/ 65 w 130"/>
                <a:gd name="T19" fmla="*/ 114 h 131"/>
                <a:gd name="T20" fmla="*/ 40 w 130"/>
                <a:gd name="T21" fmla="*/ 65 h 131"/>
                <a:gd name="T22" fmla="*/ 65 w 130"/>
                <a:gd name="T23" fmla="*/ 90 h 131"/>
                <a:gd name="T24" fmla="*/ 89 w 130"/>
                <a:gd name="T25" fmla="*/ 65 h 131"/>
                <a:gd name="T26" fmla="*/ 65 w 130"/>
                <a:gd name="T27" fmla="*/ 41 h 131"/>
                <a:gd name="T28" fmla="*/ 40 w 130"/>
                <a:gd name="T29" fmla="*/ 6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1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1" y="131"/>
                    <a:pt x="130" y="101"/>
                    <a:pt x="130" y="65"/>
                  </a:cubicBezTo>
                  <a:cubicBezTo>
                    <a:pt x="130" y="29"/>
                    <a:pt x="101" y="0"/>
                    <a:pt x="65" y="0"/>
                  </a:cubicBezTo>
                  <a:close/>
                  <a:moveTo>
                    <a:pt x="65" y="114"/>
                  </a:moveTo>
                  <a:cubicBezTo>
                    <a:pt x="38" y="114"/>
                    <a:pt x="16" y="92"/>
                    <a:pt x="16" y="65"/>
                  </a:cubicBezTo>
                  <a:cubicBezTo>
                    <a:pt x="16" y="38"/>
                    <a:pt x="38" y="17"/>
                    <a:pt x="65" y="17"/>
                  </a:cubicBezTo>
                  <a:cubicBezTo>
                    <a:pt x="92" y="17"/>
                    <a:pt x="114" y="38"/>
                    <a:pt x="114" y="65"/>
                  </a:cubicBezTo>
                  <a:cubicBezTo>
                    <a:pt x="114" y="92"/>
                    <a:pt x="92" y="114"/>
                    <a:pt x="65" y="114"/>
                  </a:cubicBezTo>
                  <a:close/>
                  <a:moveTo>
                    <a:pt x="40" y="65"/>
                  </a:moveTo>
                  <a:cubicBezTo>
                    <a:pt x="40" y="79"/>
                    <a:pt x="51" y="90"/>
                    <a:pt x="65" y="90"/>
                  </a:cubicBezTo>
                  <a:cubicBezTo>
                    <a:pt x="78" y="90"/>
                    <a:pt x="89" y="79"/>
                    <a:pt x="89" y="65"/>
                  </a:cubicBezTo>
                  <a:cubicBezTo>
                    <a:pt x="89" y="52"/>
                    <a:pt x="78" y="41"/>
                    <a:pt x="65" y="41"/>
                  </a:cubicBezTo>
                  <a:cubicBezTo>
                    <a:pt x="51" y="41"/>
                    <a:pt x="40" y="52"/>
                    <a:pt x="4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6" name="Freeform 129"/>
            <p:cNvSpPr>
              <a:spLocks noEditPoints="1"/>
            </p:cNvSpPr>
            <p:nvPr/>
          </p:nvSpPr>
          <p:spPr bwMode="auto">
            <a:xfrm>
              <a:off x="9330934" y="1252317"/>
              <a:ext cx="690938" cy="299471"/>
            </a:xfrm>
            <a:custGeom>
              <a:avLst/>
              <a:gdLst>
                <a:gd name="T0" fmla="*/ 188 w 216"/>
                <a:gd name="T1" fmla="*/ 41 h 94"/>
                <a:gd name="T2" fmla="*/ 178 w 216"/>
                <a:gd name="T3" fmla="*/ 43 h 94"/>
                <a:gd name="T4" fmla="*/ 129 w 216"/>
                <a:gd name="T5" fmla="*/ 0 h 94"/>
                <a:gd name="T6" fmla="*/ 111 w 216"/>
                <a:gd name="T7" fmla="*/ 3 h 94"/>
                <a:gd name="T8" fmla="*/ 108 w 216"/>
                <a:gd name="T9" fmla="*/ 6 h 94"/>
                <a:gd name="T10" fmla="*/ 108 w 216"/>
                <a:gd name="T11" fmla="*/ 91 h 94"/>
                <a:gd name="T12" fmla="*/ 111 w 216"/>
                <a:gd name="T13" fmla="*/ 94 h 94"/>
                <a:gd name="T14" fmla="*/ 188 w 216"/>
                <a:gd name="T15" fmla="*/ 94 h 94"/>
                <a:gd name="T16" fmla="*/ 216 w 216"/>
                <a:gd name="T17" fmla="*/ 68 h 94"/>
                <a:gd name="T18" fmla="*/ 188 w 216"/>
                <a:gd name="T19" fmla="*/ 41 h 94"/>
                <a:gd name="T20" fmla="*/ 85 w 216"/>
                <a:gd name="T21" fmla="*/ 94 h 94"/>
                <a:gd name="T22" fmla="*/ 91 w 216"/>
                <a:gd name="T23" fmla="*/ 94 h 94"/>
                <a:gd name="T24" fmla="*/ 95 w 216"/>
                <a:gd name="T25" fmla="*/ 47 h 94"/>
                <a:gd name="T26" fmla="*/ 91 w 216"/>
                <a:gd name="T27" fmla="*/ 0 h 94"/>
                <a:gd name="T28" fmla="*/ 85 w 216"/>
                <a:gd name="T29" fmla="*/ 0 h 94"/>
                <a:gd name="T30" fmla="*/ 81 w 216"/>
                <a:gd name="T31" fmla="*/ 47 h 94"/>
                <a:gd name="T32" fmla="*/ 85 w 216"/>
                <a:gd name="T33" fmla="*/ 94 h 94"/>
                <a:gd name="T34" fmla="*/ 64 w 216"/>
                <a:gd name="T35" fmla="*/ 94 h 94"/>
                <a:gd name="T36" fmla="*/ 58 w 216"/>
                <a:gd name="T37" fmla="*/ 94 h 94"/>
                <a:gd name="T38" fmla="*/ 54 w 216"/>
                <a:gd name="T39" fmla="*/ 60 h 94"/>
                <a:gd name="T40" fmla="*/ 58 w 216"/>
                <a:gd name="T41" fmla="*/ 27 h 94"/>
                <a:gd name="T42" fmla="*/ 64 w 216"/>
                <a:gd name="T43" fmla="*/ 27 h 94"/>
                <a:gd name="T44" fmla="*/ 68 w 216"/>
                <a:gd name="T45" fmla="*/ 61 h 94"/>
                <a:gd name="T46" fmla="*/ 64 w 216"/>
                <a:gd name="T47" fmla="*/ 94 h 94"/>
                <a:gd name="T48" fmla="*/ 31 w 216"/>
                <a:gd name="T49" fmla="*/ 94 h 94"/>
                <a:gd name="T50" fmla="*/ 37 w 216"/>
                <a:gd name="T51" fmla="*/ 94 h 94"/>
                <a:gd name="T52" fmla="*/ 41 w 216"/>
                <a:gd name="T53" fmla="*/ 67 h 94"/>
                <a:gd name="T54" fmla="*/ 37 w 216"/>
                <a:gd name="T55" fmla="*/ 40 h 94"/>
                <a:gd name="T56" fmla="*/ 31 w 216"/>
                <a:gd name="T57" fmla="*/ 40 h 94"/>
                <a:gd name="T58" fmla="*/ 27 w 216"/>
                <a:gd name="T59" fmla="*/ 67 h 94"/>
                <a:gd name="T60" fmla="*/ 31 w 216"/>
                <a:gd name="T61" fmla="*/ 94 h 94"/>
                <a:gd name="T62" fmla="*/ 4 w 216"/>
                <a:gd name="T63" fmla="*/ 81 h 94"/>
                <a:gd name="T64" fmla="*/ 10 w 216"/>
                <a:gd name="T65" fmla="*/ 81 h 94"/>
                <a:gd name="T66" fmla="*/ 14 w 216"/>
                <a:gd name="T67" fmla="*/ 67 h 94"/>
                <a:gd name="T68" fmla="*/ 10 w 216"/>
                <a:gd name="T69" fmla="*/ 54 h 94"/>
                <a:gd name="T70" fmla="*/ 4 w 216"/>
                <a:gd name="T71" fmla="*/ 54 h 94"/>
                <a:gd name="T72" fmla="*/ 0 w 216"/>
                <a:gd name="T73" fmla="*/ 67 h 94"/>
                <a:gd name="T74" fmla="*/ 4 w 216"/>
                <a:gd name="T75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6" h="94">
                  <a:moveTo>
                    <a:pt x="188" y="41"/>
                  </a:moveTo>
                  <a:cubicBezTo>
                    <a:pt x="184" y="41"/>
                    <a:pt x="181" y="42"/>
                    <a:pt x="178" y="43"/>
                  </a:cubicBezTo>
                  <a:cubicBezTo>
                    <a:pt x="175" y="19"/>
                    <a:pt x="154" y="0"/>
                    <a:pt x="129" y="0"/>
                  </a:cubicBezTo>
                  <a:cubicBezTo>
                    <a:pt x="122" y="0"/>
                    <a:pt x="116" y="1"/>
                    <a:pt x="111" y="3"/>
                  </a:cubicBezTo>
                  <a:cubicBezTo>
                    <a:pt x="109" y="4"/>
                    <a:pt x="108" y="5"/>
                    <a:pt x="108" y="6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8" y="93"/>
                    <a:pt x="110" y="94"/>
                    <a:pt x="111" y="94"/>
                  </a:cubicBezTo>
                  <a:cubicBezTo>
                    <a:pt x="111" y="94"/>
                    <a:pt x="188" y="94"/>
                    <a:pt x="188" y="94"/>
                  </a:cubicBezTo>
                  <a:cubicBezTo>
                    <a:pt x="204" y="94"/>
                    <a:pt x="216" y="82"/>
                    <a:pt x="216" y="68"/>
                  </a:cubicBezTo>
                  <a:cubicBezTo>
                    <a:pt x="216" y="53"/>
                    <a:pt x="204" y="41"/>
                    <a:pt x="188" y="41"/>
                  </a:cubicBezTo>
                  <a:close/>
                  <a:moveTo>
                    <a:pt x="85" y="94"/>
                  </a:moveTo>
                  <a:cubicBezTo>
                    <a:pt x="91" y="94"/>
                    <a:pt x="91" y="94"/>
                    <a:pt x="91" y="94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1" y="47"/>
                    <a:pt x="81" y="47"/>
                    <a:pt x="81" y="47"/>
                  </a:cubicBezTo>
                  <a:lnTo>
                    <a:pt x="85" y="94"/>
                  </a:lnTo>
                  <a:close/>
                  <a:moveTo>
                    <a:pt x="64" y="94"/>
                  </a:moveTo>
                  <a:cubicBezTo>
                    <a:pt x="58" y="94"/>
                    <a:pt x="58" y="94"/>
                    <a:pt x="58" y="94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8" y="61"/>
                    <a:pt x="68" y="61"/>
                    <a:pt x="68" y="61"/>
                  </a:cubicBezTo>
                  <a:lnTo>
                    <a:pt x="64" y="94"/>
                  </a:lnTo>
                  <a:close/>
                  <a:moveTo>
                    <a:pt x="31" y="94"/>
                  </a:moveTo>
                  <a:cubicBezTo>
                    <a:pt x="37" y="94"/>
                    <a:pt x="37" y="94"/>
                    <a:pt x="37" y="94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27" y="67"/>
                    <a:pt x="27" y="67"/>
                    <a:pt x="27" y="67"/>
                  </a:cubicBezTo>
                  <a:lnTo>
                    <a:pt x="31" y="94"/>
                  </a:lnTo>
                  <a:close/>
                  <a:moveTo>
                    <a:pt x="4" y="81"/>
                  </a:moveTo>
                  <a:cubicBezTo>
                    <a:pt x="10" y="81"/>
                    <a:pt x="10" y="81"/>
                    <a:pt x="10" y="8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7" name="Freeform 130"/>
            <p:cNvSpPr>
              <a:spLocks noEditPoints="1"/>
            </p:cNvSpPr>
            <p:nvPr/>
          </p:nvSpPr>
          <p:spPr bwMode="auto">
            <a:xfrm>
              <a:off x="9462075" y="1610508"/>
              <a:ext cx="383636" cy="342532"/>
            </a:xfrm>
            <a:custGeom>
              <a:avLst/>
              <a:gdLst>
                <a:gd name="T0" fmla="*/ 50 w 120"/>
                <a:gd name="T1" fmla="*/ 0 h 107"/>
                <a:gd name="T2" fmla="*/ 50 w 120"/>
                <a:gd name="T3" fmla="*/ 0 h 107"/>
                <a:gd name="T4" fmla="*/ 100 w 120"/>
                <a:gd name="T5" fmla="*/ 41 h 107"/>
                <a:gd name="T6" fmla="*/ 50 w 120"/>
                <a:gd name="T7" fmla="*/ 81 h 107"/>
                <a:gd name="T8" fmla="*/ 42 w 120"/>
                <a:gd name="T9" fmla="*/ 81 h 107"/>
                <a:gd name="T10" fmla="*/ 7 w 120"/>
                <a:gd name="T11" fmla="*/ 93 h 107"/>
                <a:gd name="T12" fmla="*/ 7 w 120"/>
                <a:gd name="T13" fmla="*/ 91 h 107"/>
                <a:gd name="T14" fmla="*/ 19 w 120"/>
                <a:gd name="T15" fmla="*/ 75 h 107"/>
                <a:gd name="T16" fmla="*/ 19 w 120"/>
                <a:gd name="T17" fmla="*/ 72 h 107"/>
                <a:gd name="T18" fmla="*/ 0 w 120"/>
                <a:gd name="T19" fmla="*/ 41 h 107"/>
                <a:gd name="T20" fmla="*/ 50 w 120"/>
                <a:gd name="T21" fmla="*/ 0 h 107"/>
                <a:gd name="T22" fmla="*/ 104 w 120"/>
                <a:gd name="T23" fmla="*/ 91 h 107"/>
                <a:gd name="T24" fmla="*/ 113 w 120"/>
                <a:gd name="T25" fmla="*/ 104 h 107"/>
                <a:gd name="T26" fmla="*/ 113 w 120"/>
                <a:gd name="T27" fmla="*/ 107 h 107"/>
                <a:gd name="T28" fmla="*/ 83 w 120"/>
                <a:gd name="T29" fmla="*/ 96 h 107"/>
                <a:gd name="T30" fmla="*/ 77 w 120"/>
                <a:gd name="T31" fmla="*/ 96 h 107"/>
                <a:gd name="T32" fmla="*/ 50 w 120"/>
                <a:gd name="T33" fmla="*/ 89 h 107"/>
                <a:gd name="T34" fmla="*/ 90 w 120"/>
                <a:gd name="T35" fmla="*/ 75 h 107"/>
                <a:gd name="T36" fmla="*/ 103 w 120"/>
                <a:gd name="T37" fmla="*/ 60 h 107"/>
                <a:gd name="T38" fmla="*/ 108 w 120"/>
                <a:gd name="T39" fmla="*/ 41 h 107"/>
                <a:gd name="T40" fmla="*/ 108 w 120"/>
                <a:gd name="T41" fmla="*/ 37 h 107"/>
                <a:gd name="T42" fmla="*/ 120 w 120"/>
                <a:gd name="T43" fmla="*/ 62 h 107"/>
                <a:gd name="T44" fmla="*/ 104 w 120"/>
                <a:gd name="T45" fmla="*/ 88 h 107"/>
                <a:gd name="T46" fmla="*/ 104 w 120"/>
                <a:gd name="T47" fmla="*/ 9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" h="107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8" y="0"/>
                    <a:pt x="100" y="18"/>
                    <a:pt x="100" y="41"/>
                  </a:cubicBezTo>
                  <a:cubicBezTo>
                    <a:pt x="100" y="63"/>
                    <a:pt x="78" y="81"/>
                    <a:pt x="50" y="81"/>
                  </a:cubicBezTo>
                  <a:cubicBezTo>
                    <a:pt x="47" y="81"/>
                    <a:pt x="45" y="81"/>
                    <a:pt x="42" y="81"/>
                  </a:cubicBezTo>
                  <a:cubicBezTo>
                    <a:pt x="32" y="91"/>
                    <a:pt x="19" y="93"/>
                    <a:pt x="7" y="93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14" y="87"/>
                    <a:pt x="19" y="82"/>
                    <a:pt x="19" y="75"/>
                  </a:cubicBezTo>
                  <a:cubicBezTo>
                    <a:pt x="19" y="74"/>
                    <a:pt x="19" y="73"/>
                    <a:pt x="19" y="72"/>
                  </a:cubicBezTo>
                  <a:cubicBezTo>
                    <a:pt x="8" y="65"/>
                    <a:pt x="0" y="53"/>
                    <a:pt x="0" y="41"/>
                  </a:cubicBezTo>
                  <a:cubicBezTo>
                    <a:pt x="0" y="18"/>
                    <a:pt x="23" y="0"/>
                    <a:pt x="50" y="0"/>
                  </a:cubicBezTo>
                  <a:close/>
                  <a:moveTo>
                    <a:pt x="104" y="91"/>
                  </a:moveTo>
                  <a:cubicBezTo>
                    <a:pt x="104" y="97"/>
                    <a:pt x="107" y="102"/>
                    <a:pt x="113" y="104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02" y="106"/>
                    <a:pt x="93" y="105"/>
                    <a:pt x="83" y="96"/>
                  </a:cubicBezTo>
                  <a:cubicBezTo>
                    <a:pt x="81" y="96"/>
                    <a:pt x="79" y="96"/>
                    <a:pt x="77" y="96"/>
                  </a:cubicBezTo>
                  <a:cubicBezTo>
                    <a:pt x="67" y="96"/>
                    <a:pt x="58" y="93"/>
                    <a:pt x="50" y="89"/>
                  </a:cubicBezTo>
                  <a:cubicBezTo>
                    <a:pt x="65" y="89"/>
                    <a:pt x="79" y="84"/>
                    <a:pt x="90" y="75"/>
                  </a:cubicBezTo>
                  <a:cubicBezTo>
                    <a:pt x="96" y="71"/>
                    <a:pt x="100" y="66"/>
                    <a:pt x="103" y="60"/>
                  </a:cubicBezTo>
                  <a:cubicBezTo>
                    <a:pt x="106" y="54"/>
                    <a:pt x="108" y="47"/>
                    <a:pt x="108" y="41"/>
                  </a:cubicBezTo>
                  <a:cubicBezTo>
                    <a:pt x="108" y="40"/>
                    <a:pt x="108" y="39"/>
                    <a:pt x="108" y="37"/>
                  </a:cubicBezTo>
                  <a:cubicBezTo>
                    <a:pt x="115" y="44"/>
                    <a:pt x="120" y="52"/>
                    <a:pt x="120" y="62"/>
                  </a:cubicBezTo>
                  <a:cubicBezTo>
                    <a:pt x="120" y="72"/>
                    <a:pt x="114" y="82"/>
                    <a:pt x="104" y="88"/>
                  </a:cubicBezTo>
                  <a:cubicBezTo>
                    <a:pt x="104" y="89"/>
                    <a:pt x="104" y="90"/>
                    <a:pt x="104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8" name="Freeform 131"/>
            <p:cNvSpPr>
              <a:spLocks noEditPoints="1"/>
            </p:cNvSpPr>
            <p:nvPr/>
          </p:nvSpPr>
          <p:spPr bwMode="auto">
            <a:xfrm>
              <a:off x="9501222" y="1990229"/>
              <a:ext cx="338618" cy="336661"/>
            </a:xfrm>
            <a:custGeom>
              <a:avLst/>
              <a:gdLst>
                <a:gd name="T0" fmla="*/ 20 w 106"/>
                <a:gd name="T1" fmla="*/ 53 h 105"/>
                <a:gd name="T2" fmla="*/ 20 w 106"/>
                <a:gd name="T3" fmla="*/ 49 h 105"/>
                <a:gd name="T4" fmla="*/ 1 w 106"/>
                <a:gd name="T5" fmla="*/ 43 h 105"/>
                <a:gd name="T6" fmla="*/ 0 w 106"/>
                <a:gd name="T7" fmla="*/ 53 h 105"/>
                <a:gd name="T8" fmla="*/ 17 w 106"/>
                <a:gd name="T9" fmla="*/ 91 h 105"/>
                <a:gd name="T10" fmla="*/ 29 w 106"/>
                <a:gd name="T11" fmla="*/ 75 h 105"/>
                <a:gd name="T12" fmla="*/ 20 w 106"/>
                <a:gd name="T13" fmla="*/ 53 h 105"/>
                <a:gd name="T14" fmla="*/ 86 w 106"/>
                <a:gd name="T15" fmla="*/ 53 h 105"/>
                <a:gd name="T16" fmla="*/ 77 w 106"/>
                <a:gd name="T17" fmla="*/ 75 h 105"/>
                <a:gd name="T18" fmla="*/ 89 w 106"/>
                <a:gd name="T19" fmla="*/ 91 h 105"/>
                <a:gd name="T20" fmla="*/ 106 w 106"/>
                <a:gd name="T21" fmla="*/ 53 h 105"/>
                <a:gd name="T22" fmla="*/ 105 w 106"/>
                <a:gd name="T23" fmla="*/ 43 h 105"/>
                <a:gd name="T24" fmla="*/ 86 w 106"/>
                <a:gd name="T25" fmla="*/ 49 h 105"/>
                <a:gd name="T26" fmla="*/ 86 w 106"/>
                <a:gd name="T27" fmla="*/ 53 h 105"/>
                <a:gd name="T28" fmla="*/ 59 w 106"/>
                <a:gd name="T29" fmla="*/ 20 h 105"/>
                <a:gd name="T30" fmla="*/ 82 w 106"/>
                <a:gd name="T31" fmla="*/ 36 h 105"/>
                <a:gd name="T32" fmla="*/ 101 w 106"/>
                <a:gd name="T33" fmla="*/ 30 h 105"/>
                <a:gd name="T34" fmla="*/ 59 w 106"/>
                <a:gd name="T35" fmla="*/ 0 h 105"/>
                <a:gd name="T36" fmla="*/ 59 w 106"/>
                <a:gd name="T37" fmla="*/ 20 h 105"/>
                <a:gd name="T38" fmla="*/ 24 w 106"/>
                <a:gd name="T39" fmla="*/ 36 h 105"/>
                <a:gd name="T40" fmla="*/ 46 w 106"/>
                <a:gd name="T41" fmla="*/ 20 h 105"/>
                <a:gd name="T42" fmla="*/ 46 w 106"/>
                <a:gd name="T43" fmla="*/ 0 h 105"/>
                <a:gd name="T44" fmla="*/ 5 w 106"/>
                <a:gd name="T45" fmla="*/ 30 h 105"/>
                <a:gd name="T46" fmla="*/ 24 w 106"/>
                <a:gd name="T47" fmla="*/ 36 h 105"/>
                <a:gd name="T48" fmla="*/ 67 w 106"/>
                <a:gd name="T49" fmla="*/ 83 h 105"/>
                <a:gd name="T50" fmla="*/ 53 w 106"/>
                <a:gd name="T51" fmla="*/ 85 h 105"/>
                <a:gd name="T52" fmla="*/ 39 w 106"/>
                <a:gd name="T53" fmla="*/ 83 h 105"/>
                <a:gd name="T54" fmla="*/ 28 w 106"/>
                <a:gd name="T55" fmla="*/ 99 h 105"/>
                <a:gd name="T56" fmla="*/ 53 w 106"/>
                <a:gd name="T57" fmla="*/ 105 h 105"/>
                <a:gd name="T58" fmla="*/ 78 w 106"/>
                <a:gd name="T59" fmla="*/ 99 h 105"/>
                <a:gd name="T60" fmla="*/ 67 w 106"/>
                <a:gd name="T61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6" h="105">
                  <a:moveTo>
                    <a:pt x="20" y="53"/>
                  </a:moveTo>
                  <a:cubicBezTo>
                    <a:pt x="20" y="51"/>
                    <a:pt x="20" y="50"/>
                    <a:pt x="20" y="49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6"/>
                    <a:pt x="0" y="49"/>
                    <a:pt x="0" y="53"/>
                  </a:cubicBezTo>
                  <a:cubicBezTo>
                    <a:pt x="0" y="68"/>
                    <a:pt x="7" y="81"/>
                    <a:pt x="17" y="91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3" y="69"/>
                    <a:pt x="20" y="61"/>
                    <a:pt x="20" y="53"/>
                  </a:cubicBezTo>
                  <a:close/>
                  <a:moveTo>
                    <a:pt x="86" y="53"/>
                  </a:moveTo>
                  <a:cubicBezTo>
                    <a:pt x="86" y="61"/>
                    <a:pt x="83" y="69"/>
                    <a:pt x="77" y="7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9" y="81"/>
                    <a:pt x="106" y="68"/>
                    <a:pt x="106" y="53"/>
                  </a:cubicBezTo>
                  <a:cubicBezTo>
                    <a:pt x="106" y="49"/>
                    <a:pt x="105" y="46"/>
                    <a:pt x="105" y="43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86" y="50"/>
                    <a:pt x="86" y="51"/>
                    <a:pt x="86" y="53"/>
                  </a:cubicBezTo>
                  <a:close/>
                  <a:moveTo>
                    <a:pt x="59" y="20"/>
                  </a:moveTo>
                  <a:cubicBezTo>
                    <a:pt x="69" y="22"/>
                    <a:pt x="77" y="28"/>
                    <a:pt x="82" y="36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93" y="14"/>
                    <a:pt x="78" y="3"/>
                    <a:pt x="59" y="0"/>
                  </a:cubicBezTo>
                  <a:lnTo>
                    <a:pt x="59" y="20"/>
                  </a:lnTo>
                  <a:close/>
                  <a:moveTo>
                    <a:pt x="24" y="36"/>
                  </a:moveTo>
                  <a:cubicBezTo>
                    <a:pt x="29" y="28"/>
                    <a:pt x="37" y="22"/>
                    <a:pt x="46" y="2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8" y="3"/>
                    <a:pt x="13" y="14"/>
                    <a:pt x="5" y="30"/>
                  </a:cubicBezTo>
                  <a:lnTo>
                    <a:pt x="24" y="36"/>
                  </a:lnTo>
                  <a:close/>
                  <a:moveTo>
                    <a:pt x="67" y="83"/>
                  </a:moveTo>
                  <a:cubicBezTo>
                    <a:pt x="62" y="84"/>
                    <a:pt x="58" y="85"/>
                    <a:pt x="53" y="85"/>
                  </a:cubicBezTo>
                  <a:cubicBezTo>
                    <a:pt x="48" y="85"/>
                    <a:pt x="43" y="84"/>
                    <a:pt x="39" y="83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35" y="103"/>
                    <a:pt x="44" y="105"/>
                    <a:pt x="53" y="105"/>
                  </a:cubicBezTo>
                  <a:cubicBezTo>
                    <a:pt x="62" y="105"/>
                    <a:pt x="71" y="103"/>
                    <a:pt x="78" y="99"/>
                  </a:cubicBezTo>
                  <a:lnTo>
                    <a:pt x="67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9" name="Freeform 132"/>
            <p:cNvSpPr>
              <a:spLocks noEditPoints="1"/>
            </p:cNvSpPr>
            <p:nvPr/>
          </p:nvSpPr>
          <p:spPr bwMode="auto">
            <a:xfrm>
              <a:off x="9522752" y="2397354"/>
              <a:ext cx="317087" cy="334703"/>
            </a:xfrm>
            <a:custGeom>
              <a:avLst/>
              <a:gdLst>
                <a:gd name="T0" fmla="*/ 75 w 162"/>
                <a:gd name="T1" fmla="*/ 65 h 171"/>
                <a:gd name="T2" fmla="*/ 54 w 162"/>
                <a:gd name="T3" fmla="*/ 86 h 171"/>
                <a:gd name="T4" fmla="*/ 87 w 162"/>
                <a:gd name="T5" fmla="*/ 65 h 171"/>
                <a:gd name="T6" fmla="*/ 108 w 162"/>
                <a:gd name="T7" fmla="*/ 86 h 171"/>
                <a:gd name="T8" fmla="*/ 87 w 162"/>
                <a:gd name="T9" fmla="*/ 65 h 171"/>
                <a:gd name="T10" fmla="*/ 139 w 162"/>
                <a:gd name="T11" fmla="*/ 65 h 171"/>
                <a:gd name="T12" fmla="*/ 118 w 162"/>
                <a:gd name="T13" fmla="*/ 86 h 171"/>
                <a:gd name="T14" fmla="*/ 21 w 162"/>
                <a:gd name="T15" fmla="*/ 129 h 171"/>
                <a:gd name="T16" fmla="*/ 43 w 162"/>
                <a:gd name="T17" fmla="*/ 150 h 171"/>
                <a:gd name="T18" fmla="*/ 21 w 162"/>
                <a:gd name="T19" fmla="*/ 129 h 171"/>
                <a:gd name="T20" fmla="*/ 75 w 162"/>
                <a:gd name="T21" fmla="*/ 129 h 171"/>
                <a:gd name="T22" fmla="*/ 54 w 162"/>
                <a:gd name="T23" fmla="*/ 150 h 171"/>
                <a:gd name="T24" fmla="*/ 87 w 162"/>
                <a:gd name="T25" fmla="*/ 129 h 171"/>
                <a:gd name="T26" fmla="*/ 108 w 162"/>
                <a:gd name="T27" fmla="*/ 150 h 171"/>
                <a:gd name="T28" fmla="*/ 87 w 162"/>
                <a:gd name="T29" fmla="*/ 129 h 171"/>
                <a:gd name="T30" fmla="*/ 75 w 162"/>
                <a:gd name="T31" fmla="*/ 96 h 171"/>
                <a:gd name="T32" fmla="*/ 54 w 162"/>
                <a:gd name="T33" fmla="*/ 117 h 171"/>
                <a:gd name="T34" fmla="*/ 87 w 162"/>
                <a:gd name="T35" fmla="*/ 96 h 171"/>
                <a:gd name="T36" fmla="*/ 108 w 162"/>
                <a:gd name="T37" fmla="*/ 117 h 171"/>
                <a:gd name="T38" fmla="*/ 87 w 162"/>
                <a:gd name="T39" fmla="*/ 96 h 171"/>
                <a:gd name="T40" fmla="*/ 139 w 162"/>
                <a:gd name="T41" fmla="*/ 96 h 171"/>
                <a:gd name="T42" fmla="*/ 118 w 162"/>
                <a:gd name="T43" fmla="*/ 117 h 171"/>
                <a:gd name="T44" fmla="*/ 21 w 162"/>
                <a:gd name="T45" fmla="*/ 96 h 171"/>
                <a:gd name="T46" fmla="*/ 43 w 162"/>
                <a:gd name="T47" fmla="*/ 117 h 171"/>
                <a:gd name="T48" fmla="*/ 21 w 162"/>
                <a:gd name="T49" fmla="*/ 96 h 171"/>
                <a:gd name="T50" fmla="*/ 139 w 162"/>
                <a:gd name="T51" fmla="*/ 11 h 171"/>
                <a:gd name="T52" fmla="*/ 118 w 162"/>
                <a:gd name="T53" fmla="*/ 0 h 171"/>
                <a:gd name="T54" fmla="*/ 43 w 162"/>
                <a:gd name="T55" fmla="*/ 11 h 171"/>
                <a:gd name="T56" fmla="*/ 21 w 162"/>
                <a:gd name="T57" fmla="*/ 0 h 171"/>
                <a:gd name="T58" fmla="*/ 0 w 162"/>
                <a:gd name="T59" fmla="*/ 171 h 171"/>
                <a:gd name="T60" fmla="*/ 162 w 162"/>
                <a:gd name="T61" fmla="*/ 0 h 171"/>
                <a:gd name="T62" fmla="*/ 150 w 162"/>
                <a:gd name="T63" fmla="*/ 161 h 171"/>
                <a:gd name="T64" fmla="*/ 11 w 162"/>
                <a:gd name="T65" fmla="*/ 44 h 171"/>
                <a:gd name="T66" fmla="*/ 150 w 162"/>
                <a:gd name="T67" fmla="*/ 1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2" h="171">
                  <a:moveTo>
                    <a:pt x="54" y="65"/>
                  </a:moveTo>
                  <a:lnTo>
                    <a:pt x="75" y="65"/>
                  </a:lnTo>
                  <a:lnTo>
                    <a:pt x="75" y="86"/>
                  </a:lnTo>
                  <a:lnTo>
                    <a:pt x="54" y="86"/>
                  </a:lnTo>
                  <a:lnTo>
                    <a:pt x="54" y="65"/>
                  </a:lnTo>
                  <a:close/>
                  <a:moveTo>
                    <a:pt x="87" y="65"/>
                  </a:moveTo>
                  <a:lnTo>
                    <a:pt x="108" y="65"/>
                  </a:lnTo>
                  <a:lnTo>
                    <a:pt x="108" y="86"/>
                  </a:lnTo>
                  <a:lnTo>
                    <a:pt x="87" y="86"/>
                  </a:lnTo>
                  <a:lnTo>
                    <a:pt x="87" y="65"/>
                  </a:lnTo>
                  <a:close/>
                  <a:moveTo>
                    <a:pt x="118" y="65"/>
                  </a:moveTo>
                  <a:lnTo>
                    <a:pt x="139" y="65"/>
                  </a:lnTo>
                  <a:lnTo>
                    <a:pt x="139" y="86"/>
                  </a:lnTo>
                  <a:lnTo>
                    <a:pt x="118" y="86"/>
                  </a:lnTo>
                  <a:lnTo>
                    <a:pt x="118" y="65"/>
                  </a:lnTo>
                  <a:close/>
                  <a:moveTo>
                    <a:pt x="21" y="129"/>
                  </a:moveTo>
                  <a:lnTo>
                    <a:pt x="43" y="129"/>
                  </a:lnTo>
                  <a:lnTo>
                    <a:pt x="43" y="150"/>
                  </a:lnTo>
                  <a:lnTo>
                    <a:pt x="21" y="150"/>
                  </a:lnTo>
                  <a:lnTo>
                    <a:pt x="21" y="129"/>
                  </a:lnTo>
                  <a:close/>
                  <a:moveTo>
                    <a:pt x="54" y="129"/>
                  </a:moveTo>
                  <a:lnTo>
                    <a:pt x="75" y="129"/>
                  </a:lnTo>
                  <a:lnTo>
                    <a:pt x="75" y="150"/>
                  </a:lnTo>
                  <a:lnTo>
                    <a:pt x="54" y="150"/>
                  </a:lnTo>
                  <a:lnTo>
                    <a:pt x="54" y="129"/>
                  </a:lnTo>
                  <a:close/>
                  <a:moveTo>
                    <a:pt x="87" y="129"/>
                  </a:moveTo>
                  <a:lnTo>
                    <a:pt x="108" y="129"/>
                  </a:lnTo>
                  <a:lnTo>
                    <a:pt x="108" y="150"/>
                  </a:lnTo>
                  <a:lnTo>
                    <a:pt x="87" y="150"/>
                  </a:lnTo>
                  <a:lnTo>
                    <a:pt x="87" y="129"/>
                  </a:lnTo>
                  <a:close/>
                  <a:moveTo>
                    <a:pt x="54" y="96"/>
                  </a:moveTo>
                  <a:lnTo>
                    <a:pt x="75" y="96"/>
                  </a:lnTo>
                  <a:lnTo>
                    <a:pt x="75" y="117"/>
                  </a:lnTo>
                  <a:lnTo>
                    <a:pt x="54" y="117"/>
                  </a:lnTo>
                  <a:lnTo>
                    <a:pt x="54" y="96"/>
                  </a:lnTo>
                  <a:close/>
                  <a:moveTo>
                    <a:pt x="87" y="96"/>
                  </a:moveTo>
                  <a:lnTo>
                    <a:pt x="108" y="96"/>
                  </a:lnTo>
                  <a:lnTo>
                    <a:pt x="108" y="117"/>
                  </a:lnTo>
                  <a:lnTo>
                    <a:pt x="87" y="117"/>
                  </a:lnTo>
                  <a:lnTo>
                    <a:pt x="87" y="96"/>
                  </a:lnTo>
                  <a:close/>
                  <a:moveTo>
                    <a:pt x="118" y="96"/>
                  </a:moveTo>
                  <a:lnTo>
                    <a:pt x="139" y="96"/>
                  </a:lnTo>
                  <a:lnTo>
                    <a:pt x="139" y="117"/>
                  </a:lnTo>
                  <a:lnTo>
                    <a:pt x="118" y="117"/>
                  </a:lnTo>
                  <a:lnTo>
                    <a:pt x="118" y="96"/>
                  </a:lnTo>
                  <a:close/>
                  <a:moveTo>
                    <a:pt x="21" y="96"/>
                  </a:moveTo>
                  <a:lnTo>
                    <a:pt x="43" y="96"/>
                  </a:lnTo>
                  <a:lnTo>
                    <a:pt x="43" y="117"/>
                  </a:lnTo>
                  <a:lnTo>
                    <a:pt x="21" y="117"/>
                  </a:lnTo>
                  <a:lnTo>
                    <a:pt x="21" y="96"/>
                  </a:lnTo>
                  <a:close/>
                  <a:moveTo>
                    <a:pt x="139" y="0"/>
                  </a:moveTo>
                  <a:lnTo>
                    <a:pt x="139" y="11"/>
                  </a:lnTo>
                  <a:lnTo>
                    <a:pt x="118" y="11"/>
                  </a:lnTo>
                  <a:lnTo>
                    <a:pt x="118" y="0"/>
                  </a:lnTo>
                  <a:lnTo>
                    <a:pt x="43" y="0"/>
                  </a:lnTo>
                  <a:lnTo>
                    <a:pt x="43" y="11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171"/>
                  </a:lnTo>
                  <a:lnTo>
                    <a:pt x="162" y="171"/>
                  </a:lnTo>
                  <a:lnTo>
                    <a:pt x="162" y="0"/>
                  </a:lnTo>
                  <a:lnTo>
                    <a:pt x="139" y="0"/>
                  </a:lnTo>
                  <a:close/>
                  <a:moveTo>
                    <a:pt x="150" y="161"/>
                  </a:moveTo>
                  <a:lnTo>
                    <a:pt x="11" y="161"/>
                  </a:lnTo>
                  <a:lnTo>
                    <a:pt x="11" y="44"/>
                  </a:lnTo>
                  <a:lnTo>
                    <a:pt x="150" y="44"/>
                  </a:lnTo>
                  <a:lnTo>
                    <a:pt x="150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0" name="Freeform 133"/>
            <p:cNvSpPr>
              <a:spLocks noEditPoints="1"/>
            </p:cNvSpPr>
            <p:nvPr/>
          </p:nvSpPr>
          <p:spPr bwMode="auto">
            <a:xfrm>
              <a:off x="10025786" y="3945601"/>
              <a:ext cx="268155" cy="268153"/>
            </a:xfrm>
            <a:custGeom>
              <a:avLst/>
              <a:gdLst>
                <a:gd name="T0" fmla="*/ 42 w 84"/>
                <a:gd name="T1" fmla="*/ 0 h 84"/>
                <a:gd name="T2" fmla="*/ 0 w 84"/>
                <a:gd name="T3" fmla="*/ 42 h 84"/>
                <a:gd name="T4" fmla="*/ 42 w 84"/>
                <a:gd name="T5" fmla="*/ 84 h 84"/>
                <a:gd name="T6" fmla="*/ 84 w 84"/>
                <a:gd name="T7" fmla="*/ 42 h 84"/>
                <a:gd name="T8" fmla="*/ 42 w 84"/>
                <a:gd name="T9" fmla="*/ 0 h 84"/>
                <a:gd name="T10" fmla="*/ 42 w 84"/>
                <a:gd name="T11" fmla="*/ 76 h 84"/>
                <a:gd name="T12" fmla="*/ 8 w 84"/>
                <a:gd name="T13" fmla="*/ 42 h 84"/>
                <a:gd name="T14" fmla="*/ 42 w 84"/>
                <a:gd name="T15" fmla="*/ 8 h 84"/>
                <a:gd name="T16" fmla="*/ 76 w 84"/>
                <a:gd name="T17" fmla="*/ 42 h 84"/>
                <a:gd name="T18" fmla="*/ 42 w 84"/>
                <a:gd name="T19" fmla="*/ 76 h 84"/>
                <a:gd name="T20" fmla="*/ 26 w 84"/>
                <a:gd name="T21" fmla="*/ 26 h 84"/>
                <a:gd name="T22" fmla="*/ 58 w 84"/>
                <a:gd name="T23" fmla="*/ 26 h 84"/>
                <a:gd name="T24" fmla="*/ 58 w 84"/>
                <a:gd name="T25" fmla="*/ 58 h 84"/>
                <a:gd name="T26" fmla="*/ 26 w 84"/>
                <a:gd name="T27" fmla="*/ 58 h 84"/>
                <a:gd name="T28" fmla="*/ 26 w 84"/>
                <a:gd name="T29" fmla="*/ 2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5" y="84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  <a:moveTo>
                    <a:pt x="42" y="76"/>
                  </a:moveTo>
                  <a:cubicBezTo>
                    <a:pt x="23" y="76"/>
                    <a:pt x="8" y="61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6" y="23"/>
                    <a:pt x="76" y="42"/>
                  </a:cubicBezTo>
                  <a:cubicBezTo>
                    <a:pt x="76" y="61"/>
                    <a:pt x="61" y="76"/>
                    <a:pt x="42" y="76"/>
                  </a:cubicBezTo>
                  <a:close/>
                  <a:moveTo>
                    <a:pt x="26" y="26"/>
                  </a:moveTo>
                  <a:cubicBezTo>
                    <a:pt x="58" y="26"/>
                    <a:pt x="58" y="26"/>
                    <a:pt x="58" y="26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26" y="58"/>
                    <a:pt x="26" y="58"/>
                    <a:pt x="26" y="58"/>
                  </a:cubicBez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1" name="Freeform 134"/>
            <p:cNvSpPr>
              <a:spLocks noEditPoints="1"/>
            </p:cNvSpPr>
            <p:nvPr/>
          </p:nvSpPr>
          <p:spPr bwMode="auto">
            <a:xfrm>
              <a:off x="9634320" y="3906455"/>
              <a:ext cx="467802" cy="467801"/>
            </a:xfrm>
            <a:custGeom>
              <a:avLst/>
              <a:gdLst>
                <a:gd name="T0" fmla="*/ 140 w 146"/>
                <a:gd name="T1" fmla="*/ 123 h 146"/>
                <a:gd name="T2" fmla="*/ 106 w 146"/>
                <a:gd name="T3" fmla="*/ 94 h 146"/>
                <a:gd name="T4" fmla="*/ 96 w 146"/>
                <a:gd name="T5" fmla="*/ 89 h 146"/>
                <a:gd name="T6" fmla="*/ 109 w 146"/>
                <a:gd name="T7" fmla="*/ 54 h 146"/>
                <a:gd name="T8" fmla="*/ 54 w 146"/>
                <a:gd name="T9" fmla="*/ 0 h 146"/>
                <a:gd name="T10" fmla="*/ 0 w 146"/>
                <a:gd name="T11" fmla="*/ 54 h 146"/>
                <a:gd name="T12" fmla="*/ 54 w 146"/>
                <a:gd name="T13" fmla="*/ 108 h 146"/>
                <a:gd name="T14" fmla="*/ 90 w 146"/>
                <a:gd name="T15" fmla="*/ 95 h 146"/>
                <a:gd name="T16" fmla="*/ 94 w 146"/>
                <a:gd name="T17" fmla="*/ 106 h 146"/>
                <a:gd name="T18" fmla="*/ 123 w 146"/>
                <a:gd name="T19" fmla="*/ 140 h 146"/>
                <a:gd name="T20" fmla="*/ 141 w 146"/>
                <a:gd name="T21" fmla="*/ 141 h 146"/>
                <a:gd name="T22" fmla="*/ 140 w 146"/>
                <a:gd name="T23" fmla="*/ 123 h 146"/>
                <a:gd name="T24" fmla="*/ 54 w 146"/>
                <a:gd name="T25" fmla="*/ 90 h 146"/>
                <a:gd name="T26" fmla="*/ 18 w 146"/>
                <a:gd name="T27" fmla="*/ 54 h 146"/>
                <a:gd name="T28" fmla="*/ 54 w 146"/>
                <a:gd name="T29" fmla="*/ 18 h 146"/>
                <a:gd name="T30" fmla="*/ 91 w 146"/>
                <a:gd name="T31" fmla="*/ 54 h 146"/>
                <a:gd name="T32" fmla="*/ 54 w 146"/>
                <a:gd name="T33" fmla="*/ 90 h 146"/>
                <a:gd name="T34" fmla="*/ 63 w 146"/>
                <a:gd name="T35" fmla="*/ 27 h 146"/>
                <a:gd name="T36" fmla="*/ 45 w 146"/>
                <a:gd name="T37" fmla="*/ 27 h 146"/>
                <a:gd name="T38" fmla="*/ 45 w 146"/>
                <a:gd name="T39" fmla="*/ 45 h 146"/>
                <a:gd name="T40" fmla="*/ 27 w 146"/>
                <a:gd name="T41" fmla="*/ 45 h 146"/>
                <a:gd name="T42" fmla="*/ 27 w 146"/>
                <a:gd name="T43" fmla="*/ 63 h 146"/>
                <a:gd name="T44" fmla="*/ 45 w 146"/>
                <a:gd name="T45" fmla="*/ 63 h 146"/>
                <a:gd name="T46" fmla="*/ 45 w 146"/>
                <a:gd name="T47" fmla="*/ 81 h 146"/>
                <a:gd name="T48" fmla="*/ 63 w 146"/>
                <a:gd name="T49" fmla="*/ 81 h 146"/>
                <a:gd name="T50" fmla="*/ 63 w 146"/>
                <a:gd name="T51" fmla="*/ 63 h 146"/>
                <a:gd name="T52" fmla="*/ 81 w 146"/>
                <a:gd name="T53" fmla="*/ 63 h 146"/>
                <a:gd name="T54" fmla="*/ 81 w 146"/>
                <a:gd name="T55" fmla="*/ 45 h 146"/>
                <a:gd name="T56" fmla="*/ 63 w 146"/>
                <a:gd name="T57" fmla="*/ 45 h 146"/>
                <a:gd name="T58" fmla="*/ 63 w 146"/>
                <a:gd name="T59" fmla="*/ 2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46">
                  <a:moveTo>
                    <a:pt x="140" y="123"/>
                  </a:moveTo>
                  <a:cubicBezTo>
                    <a:pt x="106" y="94"/>
                    <a:pt x="106" y="94"/>
                    <a:pt x="106" y="94"/>
                  </a:cubicBezTo>
                  <a:cubicBezTo>
                    <a:pt x="103" y="91"/>
                    <a:pt x="99" y="89"/>
                    <a:pt x="96" y="89"/>
                  </a:cubicBezTo>
                  <a:cubicBezTo>
                    <a:pt x="104" y="80"/>
                    <a:pt x="109" y="67"/>
                    <a:pt x="109" y="54"/>
                  </a:cubicBezTo>
                  <a:cubicBezTo>
                    <a:pt x="109" y="24"/>
                    <a:pt x="8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4"/>
                    <a:pt x="24" y="108"/>
                    <a:pt x="54" y="108"/>
                  </a:cubicBezTo>
                  <a:cubicBezTo>
                    <a:pt x="68" y="108"/>
                    <a:pt x="80" y="103"/>
                    <a:pt x="90" y="95"/>
                  </a:cubicBezTo>
                  <a:cubicBezTo>
                    <a:pt x="89" y="98"/>
                    <a:pt x="91" y="102"/>
                    <a:pt x="94" y="106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8" y="146"/>
                    <a:pt x="136" y="146"/>
                    <a:pt x="141" y="141"/>
                  </a:cubicBezTo>
                  <a:cubicBezTo>
                    <a:pt x="146" y="136"/>
                    <a:pt x="146" y="128"/>
                    <a:pt x="140" y="123"/>
                  </a:cubicBezTo>
                  <a:close/>
                  <a:moveTo>
                    <a:pt x="54" y="90"/>
                  </a:moveTo>
                  <a:cubicBezTo>
                    <a:pt x="34" y="90"/>
                    <a:pt x="18" y="74"/>
                    <a:pt x="18" y="54"/>
                  </a:cubicBezTo>
                  <a:cubicBezTo>
                    <a:pt x="18" y="34"/>
                    <a:pt x="34" y="18"/>
                    <a:pt x="54" y="18"/>
                  </a:cubicBezTo>
                  <a:cubicBezTo>
                    <a:pt x="74" y="18"/>
                    <a:pt x="91" y="34"/>
                    <a:pt x="91" y="54"/>
                  </a:cubicBezTo>
                  <a:cubicBezTo>
                    <a:pt x="91" y="74"/>
                    <a:pt x="74" y="90"/>
                    <a:pt x="54" y="90"/>
                  </a:cubicBezTo>
                  <a:close/>
                  <a:moveTo>
                    <a:pt x="63" y="27"/>
                  </a:moveTo>
                  <a:cubicBezTo>
                    <a:pt x="45" y="27"/>
                    <a:pt x="45" y="27"/>
                    <a:pt x="45" y="27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63" y="45"/>
                    <a:pt x="63" y="45"/>
                    <a:pt x="63" y="45"/>
                  </a:cubicBezTo>
                  <a:lnTo>
                    <a:pt x="6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2" name="Freeform 135"/>
            <p:cNvSpPr>
              <a:spLocks noEditPoints="1"/>
            </p:cNvSpPr>
            <p:nvPr/>
          </p:nvSpPr>
          <p:spPr bwMode="auto">
            <a:xfrm>
              <a:off x="10248921" y="4744191"/>
              <a:ext cx="272069" cy="275983"/>
            </a:xfrm>
            <a:custGeom>
              <a:avLst/>
              <a:gdLst>
                <a:gd name="T0" fmla="*/ 16 w 85"/>
                <a:gd name="T1" fmla="*/ 49 h 86"/>
                <a:gd name="T2" fmla="*/ 16 w 85"/>
                <a:gd name="T3" fmla="*/ 86 h 86"/>
                <a:gd name="T4" fmla="*/ 18 w 85"/>
                <a:gd name="T5" fmla="*/ 86 h 86"/>
                <a:gd name="T6" fmla="*/ 21 w 85"/>
                <a:gd name="T7" fmla="*/ 86 h 86"/>
                <a:gd name="T8" fmla="*/ 21 w 85"/>
                <a:gd name="T9" fmla="*/ 49 h 86"/>
                <a:gd name="T10" fmla="*/ 18 w 85"/>
                <a:gd name="T11" fmla="*/ 49 h 86"/>
                <a:gd name="T12" fmla="*/ 16 w 85"/>
                <a:gd name="T13" fmla="*/ 49 h 86"/>
                <a:gd name="T14" fmla="*/ 64 w 85"/>
                <a:gd name="T15" fmla="*/ 49 h 86"/>
                <a:gd name="T16" fmla="*/ 64 w 85"/>
                <a:gd name="T17" fmla="*/ 86 h 86"/>
                <a:gd name="T18" fmla="*/ 67 w 85"/>
                <a:gd name="T19" fmla="*/ 86 h 86"/>
                <a:gd name="T20" fmla="*/ 69 w 85"/>
                <a:gd name="T21" fmla="*/ 86 h 86"/>
                <a:gd name="T22" fmla="*/ 69 w 85"/>
                <a:gd name="T23" fmla="*/ 49 h 86"/>
                <a:gd name="T24" fmla="*/ 67 w 85"/>
                <a:gd name="T25" fmla="*/ 49 h 86"/>
                <a:gd name="T26" fmla="*/ 64 w 85"/>
                <a:gd name="T27" fmla="*/ 49 h 86"/>
                <a:gd name="T28" fmla="*/ 85 w 85"/>
                <a:gd name="T29" fmla="*/ 43 h 86"/>
                <a:gd name="T30" fmla="*/ 42 w 85"/>
                <a:gd name="T31" fmla="*/ 0 h 86"/>
                <a:gd name="T32" fmla="*/ 0 w 85"/>
                <a:gd name="T33" fmla="*/ 43 h 86"/>
                <a:gd name="T34" fmla="*/ 2 w 85"/>
                <a:gd name="T35" fmla="*/ 58 h 86"/>
                <a:gd name="T36" fmla="*/ 0 w 85"/>
                <a:gd name="T37" fmla="*/ 67 h 86"/>
                <a:gd name="T38" fmla="*/ 10 w 85"/>
                <a:gd name="T39" fmla="*/ 84 h 86"/>
                <a:gd name="T40" fmla="*/ 10 w 85"/>
                <a:gd name="T41" fmla="*/ 51 h 86"/>
                <a:gd name="T42" fmla="*/ 6 w 85"/>
                <a:gd name="T43" fmla="*/ 54 h 86"/>
                <a:gd name="T44" fmla="*/ 5 w 85"/>
                <a:gd name="T45" fmla="*/ 46 h 86"/>
                <a:gd name="T46" fmla="*/ 42 w 85"/>
                <a:gd name="T47" fmla="*/ 8 h 86"/>
                <a:gd name="T48" fmla="*/ 80 w 85"/>
                <a:gd name="T49" fmla="*/ 46 h 86"/>
                <a:gd name="T50" fmla="*/ 79 w 85"/>
                <a:gd name="T51" fmla="*/ 54 h 86"/>
                <a:gd name="T52" fmla="*/ 75 w 85"/>
                <a:gd name="T53" fmla="*/ 51 h 86"/>
                <a:gd name="T54" fmla="*/ 75 w 85"/>
                <a:gd name="T55" fmla="*/ 84 h 86"/>
                <a:gd name="T56" fmla="*/ 85 w 85"/>
                <a:gd name="T57" fmla="*/ 67 h 86"/>
                <a:gd name="T58" fmla="*/ 83 w 85"/>
                <a:gd name="T59" fmla="*/ 58 h 86"/>
                <a:gd name="T60" fmla="*/ 85 w 85"/>
                <a:gd name="T6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86">
                  <a:moveTo>
                    <a:pt x="16" y="49"/>
                  </a:moveTo>
                  <a:cubicBezTo>
                    <a:pt x="16" y="86"/>
                    <a:pt x="16" y="86"/>
                    <a:pt x="16" y="86"/>
                  </a:cubicBezTo>
                  <a:cubicBezTo>
                    <a:pt x="17" y="86"/>
                    <a:pt x="17" y="86"/>
                    <a:pt x="18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7" y="49"/>
                    <a:pt x="17" y="49"/>
                    <a:pt x="16" y="49"/>
                  </a:cubicBezTo>
                  <a:close/>
                  <a:moveTo>
                    <a:pt x="64" y="49"/>
                  </a:moveTo>
                  <a:cubicBezTo>
                    <a:pt x="64" y="86"/>
                    <a:pt x="64" y="86"/>
                    <a:pt x="64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8" y="86"/>
                    <a:pt x="68" y="86"/>
                    <a:pt x="69" y="86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8" y="49"/>
                    <a:pt x="68" y="49"/>
                    <a:pt x="67" y="49"/>
                  </a:cubicBezTo>
                  <a:lnTo>
                    <a:pt x="64" y="49"/>
                  </a:lnTo>
                  <a:close/>
                  <a:moveTo>
                    <a:pt x="85" y="43"/>
                  </a:moveTo>
                  <a:cubicBezTo>
                    <a:pt x="85" y="20"/>
                    <a:pt x="66" y="0"/>
                    <a:pt x="42" y="0"/>
                  </a:cubicBezTo>
                  <a:cubicBezTo>
                    <a:pt x="19" y="0"/>
                    <a:pt x="0" y="20"/>
                    <a:pt x="0" y="43"/>
                  </a:cubicBezTo>
                  <a:cubicBezTo>
                    <a:pt x="0" y="48"/>
                    <a:pt x="0" y="53"/>
                    <a:pt x="2" y="58"/>
                  </a:cubicBezTo>
                  <a:cubicBezTo>
                    <a:pt x="0" y="61"/>
                    <a:pt x="0" y="64"/>
                    <a:pt x="0" y="67"/>
                  </a:cubicBezTo>
                  <a:cubicBezTo>
                    <a:pt x="0" y="75"/>
                    <a:pt x="4" y="81"/>
                    <a:pt x="10" y="84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7" y="52"/>
                    <a:pt x="6" y="54"/>
                  </a:cubicBezTo>
                  <a:cubicBezTo>
                    <a:pt x="5" y="51"/>
                    <a:pt x="5" y="49"/>
                    <a:pt x="5" y="46"/>
                  </a:cubicBezTo>
                  <a:cubicBezTo>
                    <a:pt x="5" y="25"/>
                    <a:pt x="22" y="8"/>
                    <a:pt x="42" y="8"/>
                  </a:cubicBezTo>
                  <a:cubicBezTo>
                    <a:pt x="63" y="8"/>
                    <a:pt x="80" y="25"/>
                    <a:pt x="80" y="46"/>
                  </a:cubicBezTo>
                  <a:cubicBezTo>
                    <a:pt x="80" y="49"/>
                    <a:pt x="80" y="51"/>
                    <a:pt x="79" y="54"/>
                  </a:cubicBezTo>
                  <a:cubicBezTo>
                    <a:pt x="78" y="52"/>
                    <a:pt x="76" y="51"/>
                    <a:pt x="75" y="51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81" y="81"/>
                    <a:pt x="85" y="75"/>
                    <a:pt x="85" y="67"/>
                  </a:cubicBezTo>
                  <a:cubicBezTo>
                    <a:pt x="85" y="64"/>
                    <a:pt x="84" y="61"/>
                    <a:pt x="83" y="58"/>
                  </a:cubicBezTo>
                  <a:cubicBezTo>
                    <a:pt x="85" y="53"/>
                    <a:pt x="85" y="48"/>
                    <a:pt x="8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3" name="Freeform 136"/>
            <p:cNvSpPr>
              <a:spLocks noEditPoints="1"/>
            </p:cNvSpPr>
            <p:nvPr/>
          </p:nvSpPr>
          <p:spPr bwMode="auto">
            <a:xfrm>
              <a:off x="9835925" y="4409487"/>
              <a:ext cx="332746" cy="330788"/>
            </a:xfrm>
            <a:custGeom>
              <a:avLst/>
              <a:gdLst>
                <a:gd name="T0" fmla="*/ 52 w 104"/>
                <a:gd name="T1" fmla="*/ 0 h 104"/>
                <a:gd name="T2" fmla="*/ 0 w 104"/>
                <a:gd name="T3" fmla="*/ 52 h 104"/>
                <a:gd name="T4" fmla="*/ 52 w 104"/>
                <a:gd name="T5" fmla="*/ 104 h 104"/>
                <a:gd name="T6" fmla="*/ 104 w 104"/>
                <a:gd name="T7" fmla="*/ 52 h 104"/>
                <a:gd name="T8" fmla="*/ 52 w 104"/>
                <a:gd name="T9" fmla="*/ 0 h 104"/>
                <a:gd name="T10" fmla="*/ 32 w 104"/>
                <a:gd name="T11" fmla="*/ 52 h 104"/>
                <a:gd name="T12" fmla="*/ 52 w 104"/>
                <a:gd name="T13" fmla="*/ 32 h 104"/>
                <a:gd name="T14" fmla="*/ 72 w 104"/>
                <a:gd name="T15" fmla="*/ 52 h 104"/>
                <a:gd name="T16" fmla="*/ 52 w 104"/>
                <a:gd name="T17" fmla="*/ 71 h 104"/>
                <a:gd name="T18" fmla="*/ 32 w 104"/>
                <a:gd name="T19" fmla="*/ 52 h 104"/>
                <a:gd name="T20" fmla="*/ 94 w 104"/>
                <a:gd name="T21" fmla="*/ 69 h 104"/>
                <a:gd name="T22" fmla="*/ 94 w 104"/>
                <a:gd name="T23" fmla="*/ 69 h 104"/>
                <a:gd name="T24" fmla="*/ 76 w 104"/>
                <a:gd name="T25" fmla="*/ 62 h 104"/>
                <a:gd name="T26" fmla="*/ 78 w 104"/>
                <a:gd name="T27" fmla="*/ 52 h 104"/>
                <a:gd name="T28" fmla="*/ 76 w 104"/>
                <a:gd name="T29" fmla="*/ 42 h 104"/>
                <a:gd name="T30" fmla="*/ 89 w 104"/>
                <a:gd name="T31" fmla="*/ 37 h 104"/>
                <a:gd name="T32" fmla="*/ 94 w 104"/>
                <a:gd name="T33" fmla="*/ 34 h 104"/>
                <a:gd name="T34" fmla="*/ 98 w 104"/>
                <a:gd name="T35" fmla="*/ 52 h 104"/>
                <a:gd name="T36" fmla="*/ 94 w 104"/>
                <a:gd name="T37" fmla="*/ 69 h 104"/>
                <a:gd name="T38" fmla="*/ 69 w 104"/>
                <a:gd name="T39" fmla="*/ 10 h 104"/>
                <a:gd name="T40" fmla="*/ 69 w 104"/>
                <a:gd name="T41" fmla="*/ 10 h 104"/>
                <a:gd name="T42" fmla="*/ 69 w 104"/>
                <a:gd name="T43" fmla="*/ 10 h 104"/>
                <a:gd name="T44" fmla="*/ 62 w 104"/>
                <a:gd name="T45" fmla="*/ 28 h 104"/>
                <a:gd name="T46" fmla="*/ 52 w 104"/>
                <a:gd name="T47" fmla="*/ 26 h 104"/>
                <a:gd name="T48" fmla="*/ 42 w 104"/>
                <a:gd name="T49" fmla="*/ 28 h 104"/>
                <a:gd name="T50" fmla="*/ 38 w 104"/>
                <a:gd name="T51" fmla="*/ 19 h 104"/>
                <a:gd name="T52" fmla="*/ 35 w 104"/>
                <a:gd name="T53" fmla="*/ 10 h 104"/>
                <a:gd name="T54" fmla="*/ 52 w 104"/>
                <a:gd name="T55" fmla="*/ 6 h 104"/>
                <a:gd name="T56" fmla="*/ 69 w 104"/>
                <a:gd name="T57" fmla="*/ 10 h 104"/>
                <a:gd name="T58" fmla="*/ 10 w 104"/>
                <a:gd name="T59" fmla="*/ 34 h 104"/>
                <a:gd name="T60" fmla="*/ 19 w 104"/>
                <a:gd name="T61" fmla="*/ 38 h 104"/>
                <a:gd name="T62" fmla="*/ 28 w 104"/>
                <a:gd name="T63" fmla="*/ 42 h 104"/>
                <a:gd name="T64" fmla="*/ 26 w 104"/>
                <a:gd name="T65" fmla="*/ 52 h 104"/>
                <a:gd name="T66" fmla="*/ 28 w 104"/>
                <a:gd name="T67" fmla="*/ 62 h 104"/>
                <a:gd name="T68" fmla="*/ 10 w 104"/>
                <a:gd name="T69" fmla="*/ 69 h 104"/>
                <a:gd name="T70" fmla="*/ 6 w 104"/>
                <a:gd name="T71" fmla="*/ 52 h 104"/>
                <a:gd name="T72" fmla="*/ 10 w 104"/>
                <a:gd name="T73" fmla="*/ 34 h 104"/>
                <a:gd name="T74" fmla="*/ 35 w 104"/>
                <a:gd name="T75" fmla="*/ 94 h 104"/>
                <a:gd name="T76" fmla="*/ 37 w 104"/>
                <a:gd name="T77" fmla="*/ 88 h 104"/>
                <a:gd name="T78" fmla="*/ 42 w 104"/>
                <a:gd name="T79" fmla="*/ 76 h 104"/>
                <a:gd name="T80" fmla="*/ 52 w 104"/>
                <a:gd name="T81" fmla="*/ 78 h 104"/>
                <a:gd name="T82" fmla="*/ 62 w 104"/>
                <a:gd name="T83" fmla="*/ 76 h 104"/>
                <a:gd name="T84" fmla="*/ 69 w 104"/>
                <a:gd name="T85" fmla="*/ 94 h 104"/>
                <a:gd name="T86" fmla="*/ 69 w 104"/>
                <a:gd name="T87" fmla="*/ 94 h 104"/>
                <a:gd name="T88" fmla="*/ 69 w 104"/>
                <a:gd name="T89" fmla="*/ 94 h 104"/>
                <a:gd name="T90" fmla="*/ 52 w 104"/>
                <a:gd name="T91" fmla="*/ 97 h 104"/>
                <a:gd name="T92" fmla="*/ 35 w 104"/>
                <a:gd name="T93" fmla="*/ 9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4" h="104"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81"/>
                    <a:pt x="23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lose/>
                  <a:moveTo>
                    <a:pt x="32" y="52"/>
                  </a:moveTo>
                  <a:cubicBezTo>
                    <a:pt x="32" y="41"/>
                    <a:pt x="41" y="32"/>
                    <a:pt x="52" y="32"/>
                  </a:cubicBezTo>
                  <a:cubicBezTo>
                    <a:pt x="63" y="32"/>
                    <a:pt x="72" y="41"/>
                    <a:pt x="72" y="52"/>
                  </a:cubicBezTo>
                  <a:cubicBezTo>
                    <a:pt x="72" y="63"/>
                    <a:pt x="63" y="71"/>
                    <a:pt x="52" y="71"/>
                  </a:cubicBezTo>
                  <a:cubicBezTo>
                    <a:pt x="41" y="71"/>
                    <a:pt x="32" y="63"/>
                    <a:pt x="32" y="52"/>
                  </a:cubicBezTo>
                  <a:close/>
                  <a:moveTo>
                    <a:pt x="94" y="69"/>
                  </a:moveTo>
                  <a:cubicBezTo>
                    <a:pt x="94" y="69"/>
                    <a:pt x="94" y="69"/>
                    <a:pt x="94" y="69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7" y="59"/>
                    <a:pt x="78" y="55"/>
                    <a:pt x="78" y="52"/>
                  </a:cubicBezTo>
                  <a:cubicBezTo>
                    <a:pt x="78" y="48"/>
                    <a:pt x="77" y="45"/>
                    <a:pt x="76" y="4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6" y="40"/>
                    <a:pt x="98" y="46"/>
                    <a:pt x="98" y="52"/>
                  </a:cubicBezTo>
                  <a:cubicBezTo>
                    <a:pt x="98" y="58"/>
                    <a:pt x="96" y="64"/>
                    <a:pt x="94" y="69"/>
                  </a:cubicBezTo>
                  <a:close/>
                  <a:moveTo>
                    <a:pt x="69" y="10"/>
                  </a:move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59" y="26"/>
                    <a:pt x="56" y="26"/>
                    <a:pt x="52" y="26"/>
                  </a:cubicBezTo>
                  <a:cubicBezTo>
                    <a:pt x="48" y="26"/>
                    <a:pt x="45" y="26"/>
                    <a:pt x="42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0" y="7"/>
                    <a:pt x="46" y="6"/>
                    <a:pt x="52" y="6"/>
                  </a:cubicBezTo>
                  <a:cubicBezTo>
                    <a:pt x="58" y="6"/>
                    <a:pt x="64" y="7"/>
                    <a:pt x="69" y="10"/>
                  </a:cubicBezTo>
                  <a:close/>
                  <a:moveTo>
                    <a:pt x="10" y="34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5"/>
                    <a:pt x="26" y="48"/>
                    <a:pt x="26" y="52"/>
                  </a:cubicBezTo>
                  <a:cubicBezTo>
                    <a:pt x="26" y="55"/>
                    <a:pt x="27" y="59"/>
                    <a:pt x="28" y="62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8" y="64"/>
                    <a:pt x="6" y="58"/>
                    <a:pt x="6" y="52"/>
                  </a:cubicBezTo>
                  <a:cubicBezTo>
                    <a:pt x="6" y="46"/>
                    <a:pt x="8" y="40"/>
                    <a:pt x="10" y="34"/>
                  </a:cubicBezTo>
                  <a:close/>
                  <a:moveTo>
                    <a:pt x="35" y="94"/>
                  </a:moveTo>
                  <a:cubicBezTo>
                    <a:pt x="37" y="88"/>
                    <a:pt x="37" y="88"/>
                    <a:pt x="37" y="88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5" y="77"/>
                    <a:pt x="48" y="78"/>
                    <a:pt x="52" y="78"/>
                  </a:cubicBezTo>
                  <a:cubicBezTo>
                    <a:pt x="56" y="78"/>
                    <a:pt x="59" y="77"/>
                    <a:pt x="62" y="7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96"/>
                    <a:pt x="58" y="97"/>
                    <a:pt x="52" y="97"/>
                  </a:cubicBezTo>
                  <a:cubicBezTo>
                    <a:pt x="46" y="97"/>
                    <a:pt x="40" y="96"/>
                    <a:pt x="3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4" name="Freeform 137"/>
            <p:cNvSpPr>
              <a:spLocks/>
            </p:cNvSpPr>
            <p:nvPr/>
          </p:nvSpPr>
          <p:spPr bwMode="auto">
            <a:xfrm>
              <a:off x="9935749" y="4810740"/>
              <a:ext cx="383636" cy="387551"/>
            </a:xfrm>
            <a:custGeom>
              <a:avLst/>
              <a:gdLst>
                <a:gd name="T0" fmla="*/ 0 w 120"/>
                <a:gd name="T1" fmla="*/ 70 h 121"/>
                <a:gd name="T2" fmla="*/ 10 w 120"/>
                <a:gd name="T3" fmla="*/ 80 h 121"/>
                <a:gd name="T4" fmla="*/ 20 w 120"/>
                <a:gd name="T5" fmla="*/ 70 h 121"/>
                <a:gd name="T6" fmla="*/ 20 w 120"/>
                <a:gd name="T7" fmla="*/ 34 h 121"/>
                <a:gd name="T8" fmla="*/ 103 w 120"/>
                <a:gd name="T9" fmla="*/ 117 h 121"/>
                <a:gd name="T10" fmla="*/ 117 w 120"/>
                <a:gd name="T11" fmla="*/ 117 h 121"/>
                <a:gd name="T12" fmla="*/ 120 w 120"/>
                <a:gd name="T13" fmla="*/ 110 h 121"/>
                <a:gd name="T14" fmla="*/ 117 w 120"/>
                <a:gd name="T15" fmla="*/ 103 h 121"/>
                <a:gd name="T16" fmla="*/ 34 w 120"/>
                <a:gd name="T17" fmla="*/ 20 h 121"/>
                <a:gd name="T18" fmla="*/ 70 w 120"/>
                <a:gd name="T19" fmla="*/ 20 h 121"/>
                <a:gd name="T20" fmla="*/ 80 w 120"/>
                <a:gd name="T21" fmla="*/ 10 h 121"/>
                <a:gd name="T22" fmla="*/ 70 w 120"/>
                <a:gd name="T23" fmla="*/ 0 h 121"/>
                <a:gd name="T24" fmla="*/ 0 w 120"/>
                <a:gd name="T25" fmla="*/ 0 h 121"/>
                <a:gd name="T26" fmla="*/ 0 w 120"/>
                <a:gd name="T27" fmla="*/ 7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121">
                  <a:moveTo>
                    <a:pt x="0" y="70"/>
                  </a:moveTo>
                  <a:cubicBezTo>
                    <a:pt x="0" y="76"/>
                    <a:pt x="4" y="80"/>
                    <a:pt x="10" y="80"/>
                  </a:cubicBezTo>
                  <a:cubicBezTo>
                    <a:pt x="15" y="80"/>
                    <a:pt x="20" y="76"/>
                    <a:pt x="20" y="70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107" y="121"/>
                    <a:pt x="113" y="121"/>
                    <a:pt x="117" y="117"/>
                  </a:cubicBezTo>
                  <a:cubicBezTo>
                    <a:pt x="119" y="115"/>
                    <a:pt x="120" y="113"/>
                    <a:pt x="120" y="110"/>
                  </a:cubicBezTo>
                  <a:cubicBezTo>
                    <a:pt x="120" y="108"/>
                    <a:pt x="119" y="105"/>
                    <a:pt x="117" y="103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5" y="20"/>
                    <a:pt x="80" y="15"/>
                    <a:pt x="80" y="10"/>
                  </a:cubicBezTo>
                  <a:cubicBezTo>
                    <a:pt x="80" y="4"/>
                    <a:pt x="75" y="0"/>
                    <a:pt x="7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5" name="Freeform 138"/>
            <p:cNvSpPr>
              <a:spLocks noEditPoints="1"/>
            </p:cNvSpPr>
            <p:nvPr/>
          </p:nvSpPr>
          <p:spPr bwMode="auto">
            <a:xfrm>
              <a:off x="9426843" y="3544348"/>
              <a:ext cx="399295" cy="330788"/>
            </a:xfrm>
            <a:custGeom>
              <a:avLst/>
              <a:gdLst>
                <a:gd name="T0" fmla="*/ 125 w 125"/>
                <a:gd name="T1" fmla="*/ 55 h 103"/>
                <a:gd name="T2" fmla="*/ 110 w 125"/>
                <a:gd name="T3" fmla="*/ 24 h 103"/>
                <a:gd name="T4" fmla="*/ 86 w 125"/>
                <a:gd name="T5" fmla="*/ 24 h 103"/>
                <a:gd name="T6" fmla="*/ 86 w 125"/>
                <a:gd name="T7" fmla="*/ 8 h 103"/>
                <a:gd name="T8" fmla="*/ 78 w 125"/>
                <a:gd name="T9" fmla="*/ 0 h 103"/>
                <a:gd name="T10" fmla="*/ 8 w 125"/>
                <a:gd name="T11" fmla="*/ 0 h 103"/>
                <a:gd name="T12" fmla="*/ 0 w 125"/>
                <a:gd name="T13" fmla="*/ 8 h 103"/>
                <a:gd name="T14" fmla="*/ 0 w 125"/>
                <a:gd name="T15" fmla="*/ 71 h 103"/>
                <a:gd name="T16" fmla="*/ 8 w 125"/>
                <a:gd name="T17" fmla="*/ 79 h 103"/>
                <a:gd name="T18" fmla="*/ 18 w 125"/>
                <a:gd name="T19" fmla="*/ 79 h 103"/>
                <a:gd name="T20" fmla="*/ 16 w 125"/>
                <a:gd name="T21" fmla="*/ 87 h 103"/>
                <a:gd name="T22" fmla="*/ 31 w 125"/>
                <a:gd name="T23" fmla="*/ 103 h 103"/>
                <a:gd name="T24" fmla="*/ 47 w 125"/>
                <a:gd name="T25" fmla="*/ 87 h 103"/>
                <a:gd name="T26" fmla="*/ 45 w 125"/>
                <a:gd name="T27" fmla="*/ 79 h 103"/>
                <a:gd name="T28" fmla="*/ 88 w 125"/>
                <a:gd name="T29" fmla="*/ 79 h 103"/>
                <a:gd name="T30" fmla="*/ 86 w 125"/>
                <a:gd name="T31" fmla="*/ 87 h 103"/>
                <a:gd name="T32" fmla="*/ 102 w 125"/>
                <a:gd name="T33" fmla="*/ 103 h 103"/>
                <a:gd name="T34" fmla="*/ 118 w 125"/>
                <a:gd name="T35" fmla="*/ 87 h 103"/>
                <a:gd name="T36" fmla="*/ 115 w 125"/>
                <a:gd name="T37" fmla="*/ 79 h 103"/>
                <a:gd name="T38" fmla="*/ 125 w 125"/>
                <a:gd name="T39" fmla="*/ 79 h 103"/>
                <a:gd name="T40" fmla="*/ 125 w 125"/>
                <a:gd name="T41" fmla="*/ 55 h 103"/>
                <a:gd name="T42" fmla="*/ 86 w 125"/>
                <a:gd name="T43" fmla="*/ 55 h 103"/>
                <a:gd name="T44" fmla="*/ 86 w 125"/>
                <a:gd name="T45" fmla="*/ 36 h 103"/>
                <a:gd name="T46" fmla="*/ 102 w 125"/>
                <a:gd name="T47" fmla="*/ 36 h 103"/>
                <a:gd name="T48" fmla="*/ 112 w 125"/>
                <a:gd name="T49" fmla="*/ 55 h 103"/>
                <a:gd name="T50" fmla="*/ 86 w 125"/>
                <a:gd name="T5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5" h="103">
                  <a:moveTo>
                    <a:pt x="125" y="55"/>
                  </a:moveTo>
                  <a:cubicBezTo>
                    <a:pt x="110" y="24"/>
                    <a:pt x="110" y="24"/>
                    <a:pt x="110" y="24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4"/>
                    <a:pt x="83" y="0"/>
                    <a:pt x="7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1"/>
                    <a:pt x="16" y="84"/>
                    <a:pt x="16" y="87"/>
                  </a:cubicBezTo>
                  <a:cubicBezTo>
                    <a:pt x="16" y="96"/>
                    <a:pt x="23" y="103"/>
                    <a:pt x="31" y="103"/>
                  </a:cubicBezTo>
                  <a:cubicBezTo>
                    <a:pt x="40" y="103"/>
                    <a:pt x="47" y="96"/>
                    <a:pt x="47" y="87"/>
                  </a:cubicBezTo>
                  <a:cubicBezTo>
                    <a:pt x="47" y="84"/>
                    <a:pt x="46" y="81"/>
                    <a:pt x="45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4"/>
                    <a:pt x="86" y="87"/>
                  </a:cubicBezTo>
                  <a:cubicBezTo>
                    <a:pt x="86" y="96"/>
                    <a:pt x="93" y="103"/>
                    <a:pt x="102" y="103"/>
                  </a:cubicBezTo>
                  <a:cubicBezTo>
                    <a:pt x="111" y="103"/>
                    <a:pt x="118" y="96"/>
                    <a:pt x="118" y="87"/>
                  </a:cubicBezTo>
                  <a:cubicBezTo>
                    <a:pt x="118" y="84"/>
                    <a:pt x="117" y="81"/>
                    <a:pt x="115" y="79"/>
                  </a:cubicBezTo>
                  <a:cubicBezTo>
                    <a:pt x="125" y="79"/>
                    <a:pt x="125" y="79"/>
                    <a:pt x="125" y="79"/>
                  </a:cubicBezTo>
                  <a:lnTo>
                    <a:pt x="125" y="55"/>
                  </a:lnTo>
                  <a:close/>
                  <a:moveTo>
                    <a:pt x="86" y="55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12" y="55"/>
                    <a:pt x="112" y="55"/>
                    <a:pt x="112" y="55"/>
                  </a:cubicBezTo>
                  <a:lnTo>
                    <a:pt x="86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6" name="Freeform 139"/>
            <p:cNvSpPr>
              <a:spLocks noEditPoints="1"/>
            </p:cNvSpPr>
            <p:nvPr/>
          </p:nvSpPr>
          <p:spPr bwMode="auto">
            <a:xfrm>
              <a:off x="9250684" y="3160712"/>
              <a:ext cx="336661" cy="336661"/>
            </a:xfrm>
            <a:custGeom>
              <a:avLst/>
              <a:gdLst>
                <a:gd name="T0" fmla="*/ 101 w 105"/>
                <a:gd name="T1" fmla="*/ 29 h 105"/>
                <a:gd name="T2" fmla="*/ 72 w 105"/>
                <a:gd name="T3" fmla="*/ 26 h 105"/>
                <a:gd name="T4" fmla="*/ 89 w 105"/>
                <a:gd name="T5" fmla="*/ 10 h 105"/>
                <a:gd name="T6" fmla="*/ 82 w 105"/>
                <a:gd name="T7" fmla="*/ 3 h 105"/>
                <a:gd name="T8" fmla="*/ 59 w 105"/>
                <a:gd name="T9" fmla="*/ 26 h 105"/>
                <a:gd name="T10" fmla="*/ 53 w 105"/>
                <a:gd name="T11" fmla="*/ 26 h 105"/>
                <a:gd name="T12" fmla="*/ 53 w 105"/>
                <a:gd name="T13" fmla="*/ 26 h 105"/>
                <a:gd name="T14" fmla="*/ 26 w 105"/>
                <a:gd name="T15" fmla="*/ 0 h 105"/>
                <a:gd name="T16" fmla="*/ 20 w 105"/>
                <a:gd name="T17" fmla="*/ 6 h 105"/>
                <a:gd name="T18" fmla="*/ 40 w 105"/>
                <a:gd name="T19" fmla="*/ 26 h 105"/>
                <a:gd name="T20" fmla="*/ 4 w 105"/>
                <a:gd name="T21" fmla="*/ 29 h 105"/>
                <a:gd name="T22" fmla="*/ 0 w 105"/>
                <a:gd name="T23" fmla="*/ 65 h 105"/>
                <a:gd name="T24" fmla="*/ 4 w 105"/>
                <a:gd name="T25" fmla="*/ 102 h 105"/>
                <a:gd name="T26" fmla="*/ 53 w 105"/>
                <a:gd name="T27" fmla="*/ 105 h 105"/>
                <a:gd name="T28" fmla="*/ 101 w 105"/>
                <a:gd name="T29" fmla="*/ 102 h 105"/>
                <a:gd name="T30" fmla="*/ 105 w 105"/>
                <a:gd name="T31" fmla="*/ 65 h 105"/>
                <a:gd name="T32" fmla="*/ 101 w 105"/>
                <a:gd name="T33" fmla="*/ 29 h 105"/>
                <a:gd name="T34" fmla="*/ 89 w 105"/>
                <a:gd name="T35" fmla="*/ 90 h 105"/>
                <a:gd name="T36" fmla="*/ 53 w 105"/>
                <a:gd name="T37" fmla="*/ 92 h 105"/>
                <a:gd name="T38" fmla="*/ 16 w 105"/>
                <a:gd name="T39" fmla="*/ 90 h 105"/>
                <a:gd name="T40" fmla="*/ 13 w 105"/>
                <a:gd name="T41" fmla="*/ 65 h 105"/>
                <a:gd name="T42" fmla="*/ 16 w 105"/>
                <a:gd name="T43" fmla="*/ 41 h 105"/>
                <a:gd name="T44" fmla="*/ 53 w 105"/>
                <a:gd name="T45" fmla="*/ 39 h 105"/>
                <a:gd name="T46" fmla="*/ 89 w 105"/>
                <a:gd name="T47" fmla="*/ 41 h 105"/>
                <a:gd name="T48" fmla="*/ 92 w 105"/>
                <a:gd name="T49" fmla="*/ 65 h 105"/>
                <a:gd name="T50" fmla="*/ 89 w 105"/>
                <a:gd name="T51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5">
                  <a:moveTo>
                    <a:pt x="101" y="29"/>
                  </a:moveTo>
                  <a:cubicBezTo>
                    <a:pt x="92" y="28"/>
                    <a:pt x="82" y="27"/>
                    <a:pt x="72" y="26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6"/>
                    <a:pt x="55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7" y="27"/>
                    <a:pt x="15" y="28"/>
                    <a:pt x="4" y="29"/>
                  </a:cubicBezTo>
                  <a:cubicBezTo>
                    <a:pt x="2" y="40"/>
                    <a:pt x="0" y="53"/>
                    <a:pt x="0" y="65"/>
                  </a:cubicBezTo>
                  <a:cubicBezTo>
                    <a:pt x="0" y="78"/>
                    <a:pt x="2" y="91"/>
                    <a:pt x="4" y="102"/>
                  </a:cubicBezTo>
                  <a:cubicBezTo>
                    <a:pt x="19" y="104"/>
                    <a:pt x="35" y="105"/>
                    <a:pt x="53" y="105"/>
                  </a:cubicBezTo>
                  <a:cubicBezTo>
                    <a:pt x="70" y="105"/>
                    <a:pt x="86" y="104"/>
                    <a:pt x="101" y="102"/>
                  </a:cubicBezTo>
                  <a:cubicBezTo>
                    <a:pt x="104" y="91"/>
                    <a:pt x="105" y="78"/>
                    <a:pt x="105" y="65"/>
                  </a:cubicBezTo>
                  <a:cubicBezTo>
                    <a:pt x="105" y="53"/>
                    <a:pt x="104" y="40"/>
                    <a:pt x="101" y="29"/>
                  </a:cubicBezTo>
                  <a:close/>
                  <a:moveTo>
                    <a:pt x="89" y="90"/>
                  </a:moveTo>
                  <a:cubicBezTo>
                    <a:pt x="78" y="91"/>
                    <a:pt x="65" y="92"/>
                    <a:pt x="53" y="92"/>
                  </a:cubicBezTo>
                  <a:cubicBezTo>
                    <a:pt x="40" y="92"/>
                    <a:pt x="27" y="91"/>
                    <a:pt x="16" y="90"/>
                  </a:cubicBezTo>
                  <a:cubicBezTo>
                    <a:pt x="14" y="82"/>
                    <a:pt x="13" y="74"/>
                    <a:pt x="13" y="65"/>
                  </a:cubicBezTo>
                  <a:cubicBezTo>
                    <a:pt x="13" y="57"/>
                    <a:pt x="14" y="49"/>
                    <a:pt x="16" y="41"/>
                  </a:cubicBezTo>
                  <a:cubicBezTo>
                    <a:pt x="27" y="40"/>
                    <a:pt x="40" y="39"/>
                    <a:pt x="53" y="39"/>
                  </a:cubicBezTo>
                  <a:cubicBezTo>
                    <a:pt x="65" y="39"/>
                    <a:pt x="78" y="40"/>
                    <a:pt x="89" y="41"/>
                  </a:cubicBezTo>
                  <a:cubicBezTo>
                    <a:pt x="91" y="49"/>
                    <a:pt x="92" y="57"/>
                    <a:pt x="92" y="65"/>
                  </a:cubicBezTo>
                  <a:cubicBezTo>
                    <a:pt x="92" y="74"/>
                    <a:pt x="91" y="82"/>
                    <a:pt x="8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7" name="Freeform 140"/>
            <p:cNvSpPr>
              <a:spLocks/>
            </p:cNvSpPr>
            <p:nvPr/>
          </p:nvSpPr>
          <p:spPr bwMode="auto">
            <a:xfrm>
              <a:off x="9274172" y="2775119"/>
              <a:ext cx="428656" cy="348404"/>
            </a:xfrm>
            <a:custGeom>
              <a:avLst/>
              <a:gdLst>
                <a:gd name="T0" fmla="*/ 134 w 134"/>
                <a:gd name="T1" fmla="*/ 13 h 109"/>
                <a:gd name="T2" fmla="*/ 118 w 134"/>
                <a:gd name="T3" fmla="*/ 17 h 109"/>
                <a:gd name="T4" fmla="*/ 130 w 134"/>
                <a:gd name="T5" fmla="*/ 2 h 109"/>
                <a:gd name="T6" fmla="*/ 113 w 134"/>
                <a:gd name="T7" fmla="*/ 9 h 109"/>
                <a:gd name="T8" fmla="*/ 93 w 134"/>
                <a:gd name="T9" fmla="*/ 0 h 109"/>
                <a:gd name="T10" fmla="*/ 65 w 134"/>
                <a:gd name="T11" fmla="*/ 28 h 109"/>
                <a:gd name="T12" fmla="*/ 66 w 134"/>
                <a:gd name="T13" fmla="*/ 34 h 109"/>
                <a:gd name="T14" fmla="*/ 10 w 134"/>
                <a:gd name="T15" fmla="*/ 5 h 109"/>
                <a:gd name="T16" fmla="*/ 6 w 134"/>
                <a:gd name="T17" fmla="*/ 19 h 109"/>
                <a:gd name="T18" fmla="*/ 18 w 134"/>
                <a:gd name="T19" fmla="*/ 42 h 109"/>
                <a:gd name="T20" fmla="*/ 6 w 134"/>
                <a:gd name="T21" fmla="*/ 38 h 109"/>
                <a:gd name="T22" fmla="*/ 6 w 134"/>
                <a:gd name="T23" fmla="*/ 39 h 109"/>
                <a:gd name="T24" fmla="*/ 28 w 134"/>
                <a:gd name="T25" fmla="*/ 66 h 109"/>
                <a:gd name="T26" fmla="*/ 20 w 134"/>
                <a:gd name="T27" fmla="*/ 67 h 109"/>
                <a:gd name="T28" fmla="*/ 15 w 134"/>
                <a:gd name="T29" fmla="*/ 66 h 109"/>
                <a:gd name="T30" fmla="*/ 41 w 134"/>
                <a:gd name="T31" fmla="*/ 85 h 109"/>
                <a:gd name="T32" fmla="*/ 7 w 134"/>
                <a:gd name="T33" fmla="*/ 97 h 109"/>
                <a:gd name="T34" fmla="*/ 0 w 134"/>
                <a:gd name="T35" fmla="*/ 96 h 109"/>
                <a:gd name="T36" fmla="*/ 42 w 134"/>
                <a:gd name="T37" fmla="*/ 109 h 109"/>
                <a:gd name="T38" fmla="*/ 120 w 134"/>
                <a:gd name="T39" fmla="*/ 31 h 109"/>
                <a:gd name="T40" fmla="*/ 120 w 134"/>
                <a:gd name="T41" fmla="*/ 27 h 109"/>
                <a:gd name="T42" fmla="*/ 134 w 134"/>
                <a:gd name="T43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4" h="109">
                  <a:moveTo>
                    <a:pt x="134" y="13"/>
                  </a:moveTo>
                  <a:cubicBezTo>
                    <a:pt x="129" y="15"/>
                    <a:pt x="124" y="17"/>
                    <a:pt x="118" y="17"/>
                  </a:cubicBezTo>
                  <a:cubicBezTo>
                    <a:pt x="124" y="14"/>
                    <a:pt x="128" y="9"/>
                    <a:pt x="130" y="2"/>
                  </a:cubicBezTo>
                  <a:cubicBezTo>
                    <a:pt x="125" y="5"/>
                    <a:pt x="119" y="8"/>
                    <a:pt x="113" y="9"/>
                  </a:cubicBezTo>
                  <a:cubicBezTo>
                    <a:pt x="108" y="3"/>
                    <a:pt x="101" y="0"/>
                    <a:pt x="93" y="0"/>
                  </a:cubicBezTo>
                  <a:cubicBezTo>
                    <a:pt x="78" y="0"/>
                    <a:pt x="65" y="12"/>
                    <a:pt x="65" y="28"/>
                  </a:cubicBezTo>
                  <a:cubicBezTo>
                    <a:pt x="65" y="30"/>
                    <a:pt x="66" y="32"/>
                    <a:pt x="66" y="34"/>
                  </a:cubicBezTo>
                  <a:cubicBezTo>
                    <a:pt x="43" y="33"/>
                    <a:pt x="23" y="22"/>
                    <a:pt x="10" y="5"/>
                  </a:cubicBezTo>
                  <a:cubicBezTo>
                    <a:pt x="7" y="9"/>
                    <a:pt x="6" y="14"/>
                    <a:pt x="6" y="19"/>
                  </a:cubicBezTo>
                  <a:cubicBezTo>
                    <a:pt x="6" y="28"/>
                    <a:pt x="11" y="37"/>
                    <a:pt x="18" y="42"/>
                  </a:cubicBezTo>
                  <a:cubicBezTo>
                    <a:pt x="14" y="42"/>
                    <a:pt x="9" y="40"/>
                    <a:pt x="6" y="38"/>
                  </a:cubicBezTo>
                  <a:cubicBezTo>
                    <a:pt x="6" y="38"/>
                    <a:pt x="6" y="39"/>
                    <a:pt x="6" y="39"/>
                  </a:cubicBezTo>
                  <a:cubicBezTo>
                    <a:pt x="6" y="52"/>
                    <a:pt x="15" y="63"/>
                    <a:pt x="28" y="66"/>
                  </a:cubicBezTo>
                  <a:cubicBezTo>
                    <a:pt x="25" y="66"/>
                    <a:pt x="23" y="67"/>
                    <a:pt x="20" y="67"/>
                  </a:cubicBezTo>
                  <a:cubicBezTo>
                    <a:pt x="19" y="67"/>
                    <a:pt x="17" y="66"/>
                    <a:pt x="15" y="66"/>
                  </a:cubicBezTo>
                  <a:cubicBezTo>
                    <a:pt x="19" y="77"/>
                    <a:pt x="29" y="85"/>
                    <a:pt x="41" y="85"/>
                  </a:cubicBezTo>
                  <a:cubicBezTo>
                    <a:pt x="31" y="92"/>
                    <a:pt x="20" y="97"/>
                    <a:pt x="7" y="97"/>
                  </a:cubicBezTo>
                  <a:cubicBezTo>
                    <a:pt x="5" y="97"/>
                    <a:pt x="2" y="97"/>
                    <a:pt x="0" y="96"/>
                  </a:cubicBezTo>
                  <a:cubicBezTo>
                    <a:pt x="12" y="104"/>
                    <a:pt x="27" y="109"/>
                    <a:pt x="42" y="109"/>
                  </a:cubicBezTo>
                  <a:cubicBezTo>
                    <a:pt x="93" y="109"/>
                    <a:pt x="120" y="67"/>
                    <a:pt x="120" y="31"/>
                  </a:cubicBezTo>
                  <a:cubicBezTo>
                    <a:pt x="120" y="30"/>
                    <a:pt x="120" y="28"/>
                    <a:pt x="120" y="27"/>
                  </a:cubicBezTo>
                  <a:cubicBezTo>
                    <a:pt x="126" y="23"/>
                    <a:pt x="130" y="18"/>
                    <a:pt x="13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8" name="Freeform 141"/>
            <p:cNvSpPr>
              <a:spLocks noEditPoints="1"/>
            </p:cNvSpPr>
            <p:nvPr/>
          </p:nvSpPr>
          <p:spPr bwMode="auto">
            <a:xfrm>
              <a:off x="9465990" y="4558244"/>
              <a:ext cx="414954" cy="391466"/>
            </a:xfrm>
            <a:custGeom>
              <a:avLst/>
              <a:gdLst>
                <a:gd name="T0" fmla="*/ 93 w 212"/>
                <a:gd name="T1" fmla="*/ 107 h 200"/>
                <a:gd name="T2" fmla="*/ 119 w 212"/>
                <a:gd name="T3" fmla="*/ 107 h 200"/>
                <a:gd name="T4" fmla="*/ 119 w 212"/>
                <a:gd name="T5" fmla="*/ 54 h 200"/>
                <a:gd name="T6" fmla="*/ 158 w 212"/>
                <a:gd name="T7" fmla="*/ 54 h 200"/>
                <a:gd name="T8" fmla="*/ 106 w 212"/>
                <a:gd name="T9" fmla="*/ 0 h 200"/>
                <a:gd name="T10" fmla="*/ 52 w 212"/>
                <a:gd name="T11" fmla="*/ 54 h 200"/>
                <a:gd name="T12" fmla="*/ 93 w 212"/>
                <a:gd name="T13" fmla="*/ 54 h 200"/>
                <a:gd name="T14" fmla="*/ 93 w 212"/>
                <a:gd name="T15" fmla="*/ 107 h 200"/>
                <a:gd name="T16" fmla="*/ 132 w 212"/>
                <a:gd name="T17" fmla="*/ 77 h 200"/>
                <a:gd name="T18" fmla="*/ 132 w 212"/>
                <a:gd name="T19" fmla="*/ 97 h 200"/>
                <a:gd name="T20" fmla="*/ 192 w 212"/>
                <a:gd name="T21" fmla="*/ 120 h 200"/>
                <a:gd name="T22" fmla="*/ 106 w 212"/>
                <a:gd name="T23" fmla="*/ 152 h 200"/>
                <a:gd name="T24" fmla="*/ 18 w 212"/>
                <a:gd name="T25" fmla="*/ 120 h 200"/>
                <a:gd name="T26" fmla="*/ 78 w 212"/>
                <a:gd name="T27" fmla="*/ 97 h 200"/>
                <a:gd name="T28" fmla="*/ 78 w 212"/>
                <a:gd name="T29" fmla="*/ 77 h 200"/>
                <a:gd name="T30" fmla="*/ 0 w 212"/>
                <a:gd name="T31" fmla="*/ 107 h 200"/>
                <a:gd name="T32" fmla="*/ 0 w 212"/>
                <a:gd name="T33" fmla="*/ 160 h 200"/>
                <a:gd name="T34" fmla="*/ 106 w 212"/>
                <a:gd name="T35" fmla="*/ 200 h 200"/>
                <a:gd name="T36" fmla="*/ 212 w 212"/>
                <a:gd name="T37" fmla="*/ 160 h 200"/>
                <a:gd name="T38" fmla="*/ 212 w 212"/>
                <a:gd name="T39" fmla="*/ 107 h 200"/>
                <a:gd name="T40" fmla="*/ 132 w 212"/>
                <a:gd name="T41" fmla="*/ 7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2" h="200">
                  <a:moveTo>
                    <a:pt x="93" y="107"/>
                  </a:moveTo>
                  <a:lnTo>
                    <a:pt x="119" y="107"/>
                  </a:lnTo>
                  <a:lnTo>
                    <a:pt x="119" y="54"/>
                  </a:lnTo>
                  <a:lnTo>
                    <a:pt x="158" y="54"/>
                  </a:lnTo>
                  <a:lnTo>
                    <a:pt x="106" y="0"/>
                  </a:lnTo>
                  <a:lnTo>
                    <a:pt x="52" y="54"/>
                  </a:lnTo>
                  <a:lnTo>
                    <a:pt x="93" y="54"/>
                  </a:lnTo>
                  <a:lnTo>
                    <a:pt x="93" y="107"/>
                  </a:lnTo>
                  <a:close/>
                  <a:moveTo>
                    <a:pt x="132" y="77"/>
                  </a:moveTo>
                  <a:lnTo>
                    <a:pt x="132" y="97"/>
                  </a:lnTo>
                  <a:lnTo>
                    <a:pt x="192" y="120"/>
                  </a:lnTo>
                  <a:lnTo>
                    <a:pt x="106" y="152"/>
                  </a:lnTo>
                  <a:lnTo>
                    <a:pt x="18" y="120"/>
                  </a:lnTo>
                  <a:lnTo>
                    <a:pt x="78" y="97"/>
                  </a:lnTo>
                  <a:lnTo>
                    <a:pt x="78" y="77"/>
                  </a:lnTo>
                  <a:lnTo>
                    <a:pt x="0" y="107"/>
                  </a:lnTo>
                  <a:lnTo>
                    <a:pt x="0" y="160"/>
                  </a:lnTo>
                  <a:lnTo>
                    <a:pt x="106" y="200"/>
                  </a:lnTo>
                  <a:lnTo>
                    <a:pt x="212" y="160"/>
                  </a:lnTo>
                  <a:lnTo>
                    <a:pt x="212" y="107"/>
                  </a:lnTo>
                  <a:lnTo>
                    <a:pt x="13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9" name="Freeform 142"/>
            <p:cNvSpPr>
              <a:spLocks noEditPoints="1"/>
            </p:cNvSpPr>
            <p:nvPr/>
          </p:nvSpPr>
          <p:spPr bwMode="auto">
            <a:xfrm>
              <a:off x="9446417" y="4981027"/>
              <a:ext cx="317087" cy="240751"/>
            </a:xfrm>
            <a:custGeom>
              <a:avLst/>
              <a:gdLst>
                <a:gd name="T0" fmla="*/ 37 w 99"/>
                <a:gd name="T1" fmla="*/ 16 h 75"/>
                <a:gd name="T2" fmla="*/ 53 w 99"/>
                <a:gd name="T3" fmla="*/ 31 h 75"/>
                <a:gd name="T4" fmla="*/ 68 w 99"/>
                <a:gd name="T5" fmla="*/ 16 h 75"/>
                <a:gd name="T6" fmla="*/ 53 w 99"/>
                <a:gd name="T7" fmla="*/ 0 h 75"/>
                <a:gd name="T8" fmla="*/ 37 w 99"/>
                <a:gd name="T9" fmla="*/ 16 h 75"/>
                <a:gd name="T10" fmla="*/ 0 w 99"/>
                <a:gd name="T11" fmla="*/ 16 h 75"/>
                <a:gd name="T12" fmla="*/ 16 w 99"/>
                <a:gd name="T13" fmla="*/ 31 h 75"/>
                <a:gd name="T14" fmla="*/ 31 w 99"/>
                <a:gd name="T15" fmla="*/ 16 h 75"/>
                <a:gd name="T16" fmla="*/ 16 w 99"/>
                <a:gd name="T17" fmla="*/ 0 h 75"/>
                <a:gd name="T18" fmla="*/ 0 w 99"/>
                <a:gd name="T19" fmla="*/ 16 h 75"/>
                <a:gd name="T20" fmla="*/ 74 w 99"/>
                <a:gd name="T21" fmla="*/ 47 h 75"/>
                <a:gd name="T22" fmla="*/ 74 w 99"/>
                <a:gd name="T23" fmla="*/ 37 h 75"/>
                <a:gd name="T24" fmla="*/ 68 w 99"/>
                <a:gd name="T25" fmla="*/ 31 h 75"/>
                <a:gd name="T26" fmla="*/ 53 w 99"/>
                <a:gd name="T27" fmla="*/ 31 h 75"/>
                <a:gd name="T28" fmla="*/ 16 w 99"/>
                <a:gd name="T29" fmla="*/ 31 h 75"/>
                <a:gd name="T30" fmla="*/ 6 w 99"/>
                <a:gd name="T31" fmla="*/ 31 h 75"/>
                <a:gd name="T32" fmla="*/ 0 w 99"/>
                <a:gd name="T33" fmla="*/ 37 h 75"/>
                <a:gd name="T34" fmla="*/ 0 w 99"/>
                <a:gd name="T35" fmla="*/ 68 h 75"/>
                <a:gd name="T36" fmla="*/ 6 w 99"/>
                <a:gd name="T37" fmla="*/ 75 h 75"/>
                <a:gd name="T38" fmla="*/ 68 w 99"/>
                <a:gd name="T39" fmla="*/ 75 h 75"/>
                <a:gd name="T40" fmla="*/ 74 w 99"/>
                <a:gd name="T41" fmla="*/ 68 h 75"/>
                <a:gd name="T42" fmla="*/ 74 w 99"/>
                <a:gd name="T43" fmla="*/ 59 h 75"/>
                <a:gd name="T44" fmla="*/ 99 w 99"/>
                <a:gd name="T45" fmla="*/ 75 h 75"/>
                <a:gd name="T46" fmla="*/ 99 w 99"/>
                <a:gd name="T47" fmla="*/ 31 h 75"/>
                <a:gd name="T48" fmla="*/ 74 w 99"/>
                <a:gd name="T49" fmla="*/ 47 h 75"/>
                <a:gd name="T50" fmla="*/ 62 w 99"/>
                <a:gd name="T51" fmla="*/ 62 h 75"/>
                <a:gd name="T52" fmla="*/ 13 w 99"/>
                <a:gd name="T53" fmla="*/ 62 h 75"/>
                <a:gd name="T54" fmla="*/ 13 w 99"/>
                <a:gd name="T55" fmla="*/ 44 h 75"/>
                <a:gd name="T56" fmla="*/ 62 w 99"/>
                <a:gd name="T57" fmla="*/ 44 h 75"/>
                <a:gd name="T58" fmla="*/ 62 w 99"/>
                <a:gd name="T59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75">
                  <a:moveTo>
                    <a:pt x="37" y="16"/>
                  </a:moveTo>
                  <a:cubicBezTo>
                    <a:pt x="37" y="24"/>
                    <a:pt x="44" y="31"/>
                    <a:pt x="53" y="31"/>
                  </a:cubicBezTo>
                  <a:cubicBezTo>
                    <a:pt x="61" y="31"/>
                    <a:pt x="68" y="24"/>
                    <a:pt x="68" y="16"/>
                  </a:cubicBezTo>
                  <a:cubicBezTo>
                    <a:pt x="68" y="7"/>
                    <a:pt x="61" y="0"/>
                    <a:pt x="53" y="0"/>
                  </a:cubicBezTo>
                  <a:cubicBezTo>
                    <a:pt x="44" y="0"/>
                    <a:pt x="37" y="7"/>
                    <a:pt x="37" y="16"/>
                  </a:cubicBezTo>
                  <a:close/>
                  <a:moveTo>
                    <a:pt x="0" y="16"/>
                  </a:moveTo>
                  <a:cubicBezTo>
                    <a:pt x="0" y="24"/>
                    <a:pt x="7" y="31"/>
                    <a:pt x="16" y="31"/>
                  </a:cubicBezTo>
                  <a:cubicBezTo>
                    <a:pt x="24" y="31"/>
                    <a:pt x="31" y="24"/>
                    <a:pt x="31" y="16"/>
                  </a:cubicBezTo>
                  <a:cubicBezTo>
                    <a:pt x="31" y="7"/>
                    <a:pt x="24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  <a:moveTo>
                    <a:pt x="74" y="4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4" y="34"/>
                    <a:pt x="72" y="31"/>
                    <a:pt x="68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" y="31"/>
                    <a:pt x="0" y="34"/>
                    <a:pt x="0" y="3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3" y="75"/>
                    <a:pt x="6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2" y="75"/>
                    <a:pt x="74" y="72"/>
                    <a:pt x="74" y="68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9" y="31"/>
                    <a:pt x="99" y="31"/>
                    <a:pt x="99" y="31"/>
                  </a:cubicBezTo>
                  <a:lnTo>
                    <a:pt x="74" y="47"/>
                  </a:lnTo>
                  <a:close/>
                  <a:moveTo>
                    <a:pt x="62" y="62"/>
                  </a:moveTo>
                  <a:cubicBezTo>
                    <a:pt x="13" y="62"/>
                    <a:pt x="13" y="62"/>
                    <a:pt x="13" y="6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62" y="44"/>
                    <a:pt x="62" y="44"/>
                    <a:pt x="62" y="44"/>
                  </a:cubicBezTo>
                  <a:lnTo>
                    <a:pt x="6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0" name="Freeform 143"/>
            <p:cNvSpPr>
              <a:spLocks noEditPoints="1"/>
            </p:cNvSpPr>
            <p:nvPr/>
          </p:nvSpPr>
          <p:spPr bwMode="auto">
            <a:xfrm>
              <a:off x="9372038" y="4200054"/>
              <a:ext cx="336661" cy="340575"/>
            </a:xfrm>
            <a:custGeom>
              <a:avLst/>
              <a:gdLst>
                <a:gd name="T0" fmla="*/ 53 w 105"/>
                <a:gd name="T1" fmla="*/ 0 h 106"/>
                <a:gd name="T2" fmla="*/ 0 w 105"/>
                <a:gd name="T3" fmla="*/ 53 h 106"/>
                <a:gd name="T4" fmla="*/ 53 w 105"/>
                <a:gd name="T5" fmla="*/ 106 h 106"/>
                <a:gd name="T6" fmla="*/ 105 w 105"/>
                <a:gd name="T7" fmla="*/ 53 h 106"/>
                <a:gd name="T8" fmla="*/ 53 w 105"/>
                <a:gd name="T9" fmla="*/ 0 h 106"/>
                <a:gd name="T10" fmla="*/ 84 w 105"/>
                <a:gd name="T11" fmla="*/ 45 h 106"/>
                <a:gd name="T12" fmla="*/ 55 w 105"/>
                <a:gd name="T13" fmla="*/ 85 h 106"/>
                <a:gd name="T14" fmla="*/ 41 w 105"/>
                <a:gd name="T15" fmla="*/ 80 h 106"/>
                <a:gd name="T16" fmla="*/ 31 w 105"/>
                <a:gd name="T17" fmla="*/ 48 h 106"/>
                <a:gd name="T18" fmla="*/ 24 w 105"/>
                <a:gd name="T19" fmla="*/ 50 h 106"/>
                <a:gd name="T20" fmla="*/ 21 w 105"/>
                <a:gd name="T21" fmla="*/ 47 h 106"/>
                <a:gd name="T22" fmla="*/ 40 w 105"/>
                <a:gd name="T23" fmla="*/ 33 h 106"/>
                <a:gd name="T24" fmla="*/ 51 w 105"/>
                <a:gd name="T25" fmla="*/ 54 h 106"/>
                <a:gd name="T26" fmla="*/ 56 w 105"/>
                <a:gd name="T27" fmla="*/ 67 h 106"/>
                <a:gd name="T28" fmla="*/ 64 w 105"/>
                <a:gd name="T29" fmla="*/ 55 h 106"/>
                <a:gd name="T30" fmla="*/ 57 w 105"/>
                <a:gd name="T31" fmla="*/ 47 h 106"/>
                <a:gd name="T32" fmla="*/ 84 w 105"/>
                <a:gd name="T33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106">
                  <a:moveTo>
                    <a:pt x="53" y="0"/>
                  </a:moveTo>
                  <a:cubicBezTo>
                    <a:pt x="23" y="0"/>
                    <a:pt x="0" y="24"/>
                    <a:pt x="0" y="53"/>
                  </a:cubicBezTo>
                  <a:cubicBezTo>
                    <a:pt x="0" y="82"/>
                    <a:pt x="23" y="106"/>
                    <a:pt x="53" y="106"/>
                  </a:cubicBezTo>
                  <a:cubicBezTo>
                    <a:pt x="82" y="106"/>
                    <a:pt x="105" y="82"/>
                    <a:pt x="105" y="53"/>
                  </a:cubicBezTo>
                  <a:cubicBezTo>
                    <a:pt x="105" y="24"/>
                    <a:pt x="82" y="0"/>
                    <a:pt x="53" y="0"/>
                  </a:cubicBezTo>
                  <a:close/>
                  <a:moveTo>
                    <a:pt x="84" y="45"/>
                  </a:moveTo>
                  <a:cubicBezTo>
                    <a:pt x="80" y="65"/>
                    <a:pt x="61" y="82"/>
                    <a:pt x="55" y="85"/>
                  </a:cubicBezTo>
                  <a:cubicBezTo>
                    <a:pt x="49" y="89"/>
                    <a:pt x="43" y="84"/>
                    <a:pt x="41" y="80"/>
                  </a:cubicBezTo>
                  <a:cubicBezTo>
                    <a:pt x="39" y="75"/>
                    <a:pt x="33" y="50"/>
                    <a:pt x="31" y="48"/>
                  </a:cubicBezTo>
                  <a:cubicBezTo>
                    <a:pt x="29" y="46"/>
                    <a:pt x="24" y="50"/>
                    <a:pt x="24" y="50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7"/>
                    <a:pt x="32" y="34"/>
                    <a:pt x="40" y="33"/>
                  </a:cubicBezTo>
                  <a:cubicBezTo>
                    <a:pt x="49" y="31"/>
                    <a:pt x="49" y="46"/>
                    <a:pt x="51" y="54"/>
                  </a:cubicBezTo>
                  <a:cubicBezTo>
                    <a:pt x="53" y="62"/>
                    <a:pt x="54" y="67"/>
                    <a:pt x="56" y="67"/>
                  </a:cubicBezTo>
                  <a:cubicBezTo>
                    <a:pt x="58" y="67"/>
                    <a:pt x="61" y="62"/>
                    <a:pt x="64" y="55"/>
                  </a:cubicBezTo>
                  <a:cubicBezTo>
                    <a:pt x="68" y="49"/>
                    <a:pt x="64" y="43"/>
                    <a:pt x="57" y="47"/>
                  </a:cubicBezTo>
                  <a:cubicBezTo>
                    <a:pt x="60" y="30"/>
                    <a:pt x="87" y="26"/>
                    <a:pt x="8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1" name="Freeform 144"/>
            <p:cNvSpPr>
              <a:spLocks noEditPoints="1"/>
            </p:cNvSpPr>
            <p:nvPr/>
          </p:nvSpPr>
          <p:spPr bwMode="auto">
            <a:xfrm>
              <a:off x="9266343" y="3900582"/>
              <a:ext cx="326874" cy="277941"/>
            </a:xfrm>
            <a:custGeom>
              <a:avLst/>
              <a:gdLst>
                <a:gd name="T0" fmla="*/ 84 w 102"/>
                <a:gd name="T1" fmla="*/ 82 h 87"/>
                <a:gd name="T2" fmla="*/ 81 w 102"/>
                <a:gd name="T3" fmla="*/ 81 h 87"/>
                <a:gd name="T4" fmla="*/ 81 w 102"/>
                <a:gd name="T5" fmla="*/ 74 h 87"/>
                <a:gd name="T6" fmla="*/ 93 w 102"/>
                <a:gd name="T7" fmla="*/ 44 h 87"/>
                <a:gd name="T8" fmla="*/ 81 w 102"/>
                <a:gd name="T9" fmla="*/ 13 h 87"/>
                <a:gd name="T10" fmla="*/ 81 w 102"/>
                <a:gd name="T11" fmla="*/ 6 h 87"/>
                <a:gd name="T12" fmla="*/ 87 w 102"/>
                <a:gd name="T13" fmla="*/ 6 h 87"/>
                <a:gd name="T14" fmla="*/ 102 w 102"/>
                <a:gd name="T15" fmla="*/ 44 h 87"/>
                <a:gd name="T16" fmla="*/ 87 w 102"/>
                <a:gd name="T17" fmla="*/ 81 h 87"/>
                <a:gd name="T18" fmla="*/ 84 w 102"/>
                <a:gd name="T19" fmla="*/ 82 h 87"/>
                <a:gd name="T20" fmla="*/ 68 w 102"/>
                <a:gd name="T21" fmla="*/ 74 h 87"/>
                <a:gd name="T22" fmla="*/ 65 w 102"/>
                <a:gd name="T23" fmla="*/ 72 h 87"/>
                <a:gd name="T24" fmla="*/ 65 w 102"/>
                <a:gd name="T25" fmla="*/ 66 h 87"/>
                <a:gd name="T26" fmla="*/ 65 w 102"/>
                <a:gd name="T27" fmla="*/ 21 h 87"/>
                <a:gd name="T28" fmla="*/ 65 w 102"/>
                <a:gd name="T29" fmla="*/ 15 h 87"/>
                <a:gd name="T30" fmla="*/ 71 w 102"/>
                <a:gd name="T31" fmla="*/ 15 h 87"/>
                <a:gd name="T32" fmla="*/ 83 w 102"/>
                <a:gd name="T33" fmla="*/ 44 h 87"/>
                <a:gd name="T34" fmla="*/ 71 w 102"/>
                <a:gd name="T35" fmla="*/ 72 h 87"/>
                <a:gd name="T36" fmla="*/ 68 w 102"/>
                <a:gd name="T37" fmla="*/ 74 h 87"/>
                <a:gd name="T38" fmla="*/ 52 w 102"/>
                <a:gd name="T39" fmla="*/ 65 h 87"/>
                <a:gd name="T40" fmla="*/ 49 w 102"/>
                <a:gd name="T41" fmla="*/ 64 h 87"/>
                <a:gd name="T42" fmla="*/ 49 w 102"/>
                <a:gd name="T43" fmla="*/ 57 h 87"/>
                <a:gd name="T44" fmla="*/ 49 w 102"/>
                <a:gd name="T45" fmla="*/ 30 h 87"/>
                <a:gd name="T46" fmla="*/ 49 w 102"/>
                <a:gd name="T47" fmla="*/ 23 h 87"/>
                <a:gd name="T48" fmla="*/ 55 w 102"/>
                <a:gd name="T49" fmla="*/ 23 h 87"/>
                <a:gd name="T50" fmla="*/ 55 w 102"/>
                <a:gd name="T51" fmla="*/ 64 h 87"/>
                <a:gd name="T52" fmla="*/ 52 w 102"/>
                <a:gd name="T53" fmla="*/ 65 h 87"/>
                <a:gd name="T54" fmla="*/ 38 w 102"/>
                <a:gd name="T55" fmla="*/ 3 h 87"/>
                <a:gd name="T56" fmla="*/ 42 w 102"/>
                <a:gd name="T57" fmla="*/ 5 h 87"/>
                <a:gd name="T58" fmla="*/ 42 w 102"/>
                <a:gd name="T59" fmla="*/ 82 h 87"/>
                <a:gd name="T60" fmla="*/ 38 w 102"/>
                <a:gd name="T61" fmla="*/ 84 h 87"/>
                <a:gd name="T62" fmla="*/ 15 w 102"/>
                <a:gd name="T63" fmla="*/ 62 h 87"/>
                <a:gd name="T64" fmla="*/ 0 w 102"/>
                <a:gd name="T65" fmla="*/ 62 h 87"/>
                <a:gd name="T66" fmla="*/ 0 w 102"/>
                <a:gd name="T67" fmla="*/ 25 h 87"/>
                <a:gd name="T68" fmla="*/ 15 w 102"/>
                <a:gd name="T69" fmla="*/ 25 h 87"/>
                <a:gd name="T70" fmla="*/ 38 w 102"/>
                <a:gd name="T71" fmla="*/ 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87">
                  <a:moveTo>
                    <a:pt x="84" y="82"/>
                  </a:moveTo>
                  <a:cubicBezTo>
                    <a:pt x="83" y="82"/>
                    <a:pt x="81" y="82"/>
                    <a:pt x="81" y="81"/>
                  </a:cubicBezTo>
                  <a:cubicBezTo>
                    <a:pt x="79" y="79"/>
                    <a:pt x="79" y="76"/>
                    <a:pt x="81" y="74"/>
                  </a:cubicBezTo>
                  <a:cubicBezTo>
                    <a:pt x="89" y="66"/>
                    <a:pt x="93" y="55"/>
                    <a:pt x="93" y="44"/>
                  </a:cubicBezTo>
                  <a:cubicBezTo>
                    <a:pt x="93" y="32"/>
                    <a:pt x="89" y="21"/>
                    <a:pt x="81" y="13"/>
                  </a:cubicBezTo>
                  <a:cubicBezTo>
                    <a:pt x="79" y="11"/>
                    <a:pt x="79" y="8"/>
                    <a:pt x="81" y="6"/>
                  </a:cubicBezTo>
                  <a:cubicBezTo>
                    <a:pt x="82" y="4"/>
                    <a:pt x="85" y="4"/>
                    <a:pt x="87" y="6"/>
                  </a:cubicBezTo>
                  <a:cubicBezTo>
                    <a:pt x="97" y="16"/>
                    <a:pt x="102" y="29"/>
                    <a:pt x="102" y="44"/>
                  </a:cubicBezTo>
                  <a:cubicBezTo>
                    <a:pt x="102" y="58"/>
                    <a:pt x="97" y="71"/>
                    <a:pt x="87" y="81"/>
                  </a:cubicBezTo>
                  <a:cubicBezTo>
                    <a:pt x="86" y="82"/>
                    <a:pt x="85" y="82"/>
                    <a:pt x="84" y="82"/>
                  </a:cubicBezTo>
                  <a:close/>
                  <a:moveTo>
                    <a:pt x="68" y="74"/>
                  </a:moveTo>
                  <a:cubicBezTo>
                    <a:pt x="67" y="74"/>
                    <a:pt x="65" y="73"/>
                    <a:pt x="65" y="72"/>
                  </a:cubicBezTo>
                  <a:cubicBezTo>
                    <a:pt x="63" y="70"/>
                    <a:pt x="63" y="68"/>
                    <a:pt x="65" y="66"/>
                  </a:cubicBezTo>
                  <a:cubicBezTo>
                    <a:pt x="77" y="54"/>
                    <a:pt x="77" y="33"/>
                    <a:pt x="65" y="21"/>
                  </a:cubicBezTo>
                  <a:cubicBezTo>
                    <a:pt x="63" y="19"/>
                    <a:pt x="63" y="17"/>
                    <a:pt x="65" y="15"/>
                  </a:cubicBezTo>
                  <a:cubicBezTo>
                    <a:pt x="66" y="13"/>
                    <a:pt x="69" y="13"/>
                    <a:pt x="71" y="15"/>
                  </a:cubicBezTo>
                  <a:cubicBezTo>
                    <a:pt x="79" y="22"/>
                    <a:pt x="83" y="33"/>
                    <a:pt x="83" y="44"/>
                  </a:cubicBezTo>
                  <a:cubicBezTo>
                    <a:pt x="83" y="54"/>
                    <a:pt x="79" y="65"/>
                    <a:pt x="71" y="72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52" y="65"/>
                  </a:moveTo>
                  <a:cubicBezTo>
                    <a:pt x="51" y="65"/>
                    <a:pt x="49" y="65"/>
                    <a:pt x="49" y="64"/>
                  </a:cubicBezTo>
                  <a:cubicBezTo>
                    <a:pt x="47" y="62"/>
                    <a:pt x="47" y="59"/>
                    <a:pt x="49" y="57"/>
                  </a:cubicBezTo>
                  <a:cubicBezTo>
                    <a:pt x="56" y="50"/>
                    <a:pt x="56" y="37"/>
                    <a:pt x="49" y="30"/>
                  </a:cubicBezTo>
                  <a:cubicBezTo>
                    <a:pt x="47" y="28"/>
                    <a:pt x="47" y="25"/>
                    <a:pt x="49" y="23"/>
                  </a:cubicBezTo>
                  <a:cubicBezTo>
                    <a:pt x="50" y="22"/>
                    <a:pt x="53" y="22"/>
                    <a:pt x="55" y="23"/>
                  </a:cubicBezTo>
                  <a:cubicBezTo>
                    <a:pt x="66" y="34"/>
                    <a:pt x="66" y="53"/>
                    <a:pt x="55" y="64"/>
                  </a:cubicBezTo>
                  <a:cubicBezTo>
                    <a:pt x="54" y="65"/>
                    <a:pt x="53" y="65"/>
                    <a:pt x="52" y="65"/>
                  </a:cubicBezTo>
                  <a:close/>
                  <a:moveTo>
                    <a:pt x="38" y="3"/>
                  </a:moveTo>
                  <a:cubicBezTo>
                    <a:pt x="40" y="0"/>
                    <a:pt x="42" y="1"/>
                    <a:pt x="42" y="5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42" y="86"/>
                    <a:pt x="40" y="87"/>
                    <a:pt x="38" y="84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5" y="25"/>
                    <a:pt x="15" y="25"/>
                    <a:pt x="15" y="25"/>
                  </a:cubicBezTo>
                  <a:lnTo>
                    <a:pt x="3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2" name="Freeform 145"/>
            <p:cNvSpPr>
              <a:spLocks noEditPoints="1"/>
            </p:cNvSpPr>
            <p:nvPr/>
          </p:nvSpPr>
          <p:spPr bwMode="auto">
            <a:xfrm>
              <a:off x="8986444" y="3544348"/>
              <a:ext cx="369936" cy="326873"/>
            </a:xfrm>
            <a:custGeom>
              <a:avLst/>
              <a:gdLst>
                <a:gd name="T0" fmla="*/ 124 w 189"/>
                <a:gd name="T1" fmla="*/ 23 h 167"/>
                <a:gd name="T2" fmla="*/ 65 w 189"/>
                <a:gd name="T3" fmla="*/ 0 h 167"/>
                <a:gd name="T4" fmla="*/ 0 w 189"/>
                <a:gd name="T5" fmla="*/ 23 h 167"/>
                <a:gd name="T6" fmla="*/ 0 w 189"/>
                <a:gd name="T7" fmla="*/ 167 h 167"/>
                <a:gd name="T8" fmla="*/ 65 w 189"/>
                <a:gd name="T9" fmla="*/ 142 h 167"/>
                <a:gd name="T10" fmla="*/ 124 w 189"/>
                <a:gd name="T11" fmla="*/ 167 h 167"/>
                <a:gd name="T12" fmla="*/ 189 w 189"/>
                <a:gd name="T13" fmla="*/ 142 h 167"/>
                <a:gd name="T14" fmla="*/ 189 w 189"/>
                <a:gd name="T15" fmla="*/ 0 h 167"/>
                <a:gd name="T16" fmla="*/ 124 w 189"/>
                <a:gd name="T17" fmla="*/ 23 h 167"/>
                <a:gd name="T18" fmla="*/ 70 w 189"/>
                <a:gd name="T19" fmla="*/ 15 h 167"/>
                <a:gd name="T20" fmla="*/ 119 w 189"/>
                <a:gd name="T21" fmla="*/ 35 h 167"/>
                <a:gd name="T22" fmla="*/ 119 w 189"/>
                <a:gd name="T23" fmla="*/ 152 h 167"/>
                <a:gd name="T24" fmla="*/ 70 w 189"/>
                <a:gd name="T25" fmla="*/ 133 h 167"/>
                <a:gd name="T26" fmla="*/ 70 w 189"/>
                <a:gd name="T27" fmla="*/ 15 h 167"/>
                <a:gd name="T28" fmla="*/ 11 w 189"/>
                <a:gd name="T29" fmla="*/ 31 h 167"/>
                <a:gd name="T30" fmla="*/ 58 w 189"/>
                <a:gd name="T31" fmla="*/ 15 h 167"/>
                <a:gd name="T32" fmla="*/ 58 w 189"/>
                <a:gd name="T33" fmla="*/ 133 h 167"/>
                <a:gd name="T34" fmla="*/ 11 w 189"/>
                <a:gd name="T35" fmla="*/ 151 h 167"/>
                <a:gd name="T36" fmla="*/ 11 w 189"/>
                <a:gd name="T37" fmla="*/ 31 h 167"/>
                <a:gd name="T38" fmla="*/ 178 w 189"/>
                <a:gd name="T39" fmla="*/ 134 h 167"/>
                <a:gd name="T40" fmla="*/ 130 w 189"/>
                <a:gd name="T41" fmla="*/ 152 h 167"/>
                <a:gd name="T42" fmla="*/ 130 w 189"/>
                <a:gd name="T43" fmla="*/ 35 h 167"/>
                <a:gd name="T44" fmla="*/ 178 w 189"/>
                <a:gd name="T45" fmla="*/ 17 h 167"/>
                <a:gd name="T46" fmla="*/ 178 w 189"/>
                <a:gd name="T4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9" h="167">
                  <a:moveTo>
                    <a:pt x="124" y="23"/>
                  </a:moveTo>
                  <a:lnTo>
                    <a:pt x="65" y="0"/>
                  </a:lnTo>
                  <a:lnTo>
                    <a:pt x="0" y="23"/>
                  </a:lnTo>
                  <a:lnTo>
                    <a:pt x="0" y="167"/>
                  </a:lnTo>
                  <a:lnTo>
                    <a:pt x="65" y="142"/>
                  </a:lnTo>
                  <a:lnTo>
                    <a:pt x="124" y="167"/>
                  </a:lnTo>
                  <a:lnTo>
                    <a:pt x="189" y="142"/>
                  </a:lnTo>
                  <a:lnTo>
                    <a:pt x="189" y="0"/>
                  </a:lnTo>
                  <a:lnTo>
                    <a:pt x="124" y="23"/>
                  </a:lnTo>
                  <a:close/>
                  <a:moveTo>
                    <a:pt x="70" y="15"/>
                  </a:moveTo>
                  <a:lnTo>
                    <a:pt x="119" y="35"/>
                  </a:lnTo>
                  <a:lnTo>
                    <a:pt x="119" y="152"/>
                  </a:lnTo>
                  <a:lnTo>
                    <a:pt x="70" y="133"/>
                  </a:lnTo>
                  <a:lnTo>
                    <a:pt x="70" y="15"/>
                  </a:lnTo>
                  <a:close/>
                  <a:moveTo>
                    <a:pt x="11" y="31"/>
                  </a:moveTo>
                  <a:lnTo>
                    <a:pt x="58" y="15"/>
                  </a:lnTo>
                  <a:lnTo>
                    <a:pt x="58" y="133"/>
                  </a:lnTo>
                  <a:lnTo>
                    <a:pt x="11" y="151"/>
                  </a:lnTo>
                  <a:lnTo>
                    <a:pt x="11" y="31"/>
                  </a:lnTo>
                  <a:close/>
                  <a:moveTo>
                    <a:pt x="178" y="134"/>
                  </a:moveTo>
                  <a:lnTo>
                    <a:pt x="130" y="152"/>
                  </a:lnTo>
                  <a:lnTo>
                    <a:pt x="130" y="35"/>
                  </a:lnTo>
                  <a:lnTo>
                    <a:pt x="178" y="17"/>
                  </a:lnTo>
                  <a:lnTo>
                    <a:pt x="17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3" name="Freeform 146"/>
            <p:cNvSpPr>
              <a:spLocks noEditPoints="1"/>
            </p:cNvSpPr>
            <p:nvPr/>
          </p:nvSpPr>
          <p:spPr bwMode="auto">
            <a:xfrm>
              <a:off x="9078439" y="2322975"/>
              <a:ext cx="405168" cy="409081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4" name="Freeform 147"/>
            <p:cNvSpPr>
              <a:spLocks noEditPoints="1"/>
            </p:cNvSpPr>
            <p:nvPr/>
          </p:nvSpPr>
          <p:spPr bwMode="auto">
            <a:xfrm>
              <a:off x="10258707" y="5188504"/>
              <a:ext cx="307301" cy="307300"/>
            </a:xfrm>
            <a:custGeom>
              <a:avLst/>
              <a:gdLst>
                <a:gd name="T0" fmla="*/ 0 w 157"/>
                <a:gd name="T1" fmla="*/ 74 h 157"/>
                <a:gd name="T2" fmla="*/ 0 w 157"/>
                <a:gd name="T3" fmla="*/ 23 h 157"/>
                <a:gd name="T4" fmla="*/ 64 w 157"/>
                <a:gd name="T5" fmla="*/ 13 h 157"/>
                <a:gd name="T6" fmla="*/ 64 w 157"/>
                <a:gd name="T7" fmla="*/ 74 h 157"/>
                <a:gd name="T8" fmla="*/ 0 w 157"/>
                <a:gd name="T9" fmla="*/ 74 h 157"/>
                <a:gd name="T10" fmla="*/ 73 w 157"/>
                <a:gd name="T11" fmla="*/ 12 h 157"/>
                <a:gd name="T12" fmla="*/ 157 w 157"/>
                <a:gd name="T13" fmla="*/ 0 h 157"/>
                <a:gd name="T14" fmla="*/ 157 w 157"/>
                <a:gd name="T15" fmla="*/ 74 h 157"/>
                <a:gd name="T16" fmla="*/ 73 w 157"/>
                <a:gd name="T17" fmla="*/ 74 h 157"/>
                <a:gd name="T18" fmla="*/ 73 w 157"/>
                <a:gd name="T19" fmla="*/ 12 h 157"/>
                <a:gd name="T20" fmla="*/ 157 w 157"/>
                <a:gd name="T21" fmla="*/ 84 h 157"/>
                <a:gd name="T22" fmla="*/ 157 w 157"/>
                <a:gd name="T23" fmla="*/ 157 h 157"/>
                <a:gd name="T24" fmla="*/ 73 w 157"/>
                <a:gd name="T25" fmla="*/ 146 h 157"/>
                <a:gd name="T26" fmla="*/ 73 w 157"/>
                <a:gd name="T27" fmla="*/ 84 h 157"/>
                <a:gd name="T28" fmla="*/ 157 w 157"/>
                <a:gd name="T29" fmla="*/ 84 h 157"/>
                <a:gd name="T30" fmla="*/ 64 w 157"/>
                <a:gd name="T31" fmla="*/ 144 h 157"/>
                <a:gd name="T32" fmla="*/ 0 w 157"/>
                <a:gd name="T33" fmla="*/ 136 h 157"/>
                <a:gd name="T34" fmla="*/ 0 w 157"/>
                <a:gd name="T35" fmla="*/ 84 h 157"/>
                <a:gd name="T36" fmla="*/ 64 w 157"/>
                <a:gd name="T37" fmla="*/ 84 h 157"/>
                <a:gd name="T38" fmla="*/ 64 w 157"/>
                <a:gd name="T39" fmla="*/ 14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57">
                  <a:moveTo>
                    <a:pt x="0" y="74"/>
                  </a:moveTo>
                  <a:lnTo>
                    <a:pt x="0" y="23"/>
                  </a:lnTo>
                  <a:lnTo>
                    <a:pt x="64" y="13"/>
                  </a:lnTo>
                  <a:lnTo>
                    <a:pt x="64" y="74"/>
                  </a:lnTo>
                  <a:lnTo>
                    <a:pt x="0" y="74"/>
                  </a:lnTo>
                  <a:close/>
                  <a:moveTo>
                    <a:pt x="73" y="12"/>
                  </a:moveTo>
                  <a:lnTo>
                    <a:pt x="157" y="0"/>
                  </a:lnTo>
                  <a:lnTo>
                    <a:pt x="157" y="74"/>
                  </a:lnTo>
                  <a:lnTo>
                    <a:pt x="73" y="74"/>
                  </a:lnTo>
                  <a:lnTo>
                    <a:pt x="73" y="12"/>
                  </a:lnTo>
                  <a:close/>
                  <a:moveTo>
                    <a:pt x="157" y="84"/>
                  </a:moveTo>
                  <a:lnTo>
                    <a:pt x="157" y="157"/>
                  </a:lnTo>
                  <a:lnTo>
                    <a:pt x="73" y="146"/>
                  </a:lnTo>
                  <a:lnTo>
                    <a:pt x="73" y="84"/>
                  </a:lnTo>
                  <a:lnTo>
                    <a:pt x="157" y="84"/>
                  </a:lnTo>
                  <a:close/>
                  <a:moveTo>
                    <a:pt x="64" y="144"/>
                  </a:moveTo>
                  <a:lnTo>
                    <a:pt x="0" y="136"/>
                  </a:lnTo>
                  <a:lnTo>
                    <a:pt x="0" y="84"/>
                  </a:lnTo>
                  <a:lnTo>
                    <a:pt x="64" y="84"/>
                  </a:lnTo>
                  <a:lnTo>
                    <a:pt x="64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5" name="Freeform 148"/>
            <p:cNvSpPr>
              <a:spLocks noEditPoints="1"/>
            </p:cNvSpPr>
            <p:nvPr/>
          </p:nvSpPr>
          <p:spPr bwMode="auto">
            <a:xfrm>
              <a:off x="9922047" y="5121955"/>
              <a:ext cx="272069" cy="272068"/>
            </a:xfrm>
            <a:custGeom>
              <a:avLst/>
              <a:gdLst>
                <a:gd name="T0" fmla="*/ 11 w 85"/>
                <a:gd name="T1" fmla="*/ 42 h 85"/>
                <a:gd name="T2" fmla="*/ 29 w 85"/>
                <a:gd name="T3" fmla="*/ 70 h 85"/>
                <a:gd name="T4" fmla="*/ 14 w 85"/>
                <a:gd name="T5" fmla="*/ 30 h 85"/>
                <a:gd name="T6" fmla="*/ 11 w 85"/>
                <a:gd name="T7" fmla="*/ 42 h 85"/>
                <a:gd name="T8" fmla="*/ 64 w 85"/>
                <a:gd name="T9" fmla="*/ 41 h 85"/>
                <a:gd name="T10" fmla="*/ 62 w 85"/>
                <a:gd name="T11" fmla="*/ 32 h 85"/>
                <a:gd name="T12" fmla="*/ 59 w 85"/>
                <a:gd name="T13" fmla="*/ 25 h 85"/>
                <a:gd name="T14" fmla="*/ 64 w 85"/>
                <a:gd name="T15" fmla="*/ 20 h 85"/>
                <a:gd name="T16" fmla="*/ 64 w 85"/>
                <a:gd name="T17" fmla="*/ 20 h 85"/>
                <a:gd name="T18" fmla="*/ 43 w 85"/>
                <a:gd name="T19" fmla="*/ 11 h 85"/>
                <a:gd name="T20" fmla="*/ 16 w 85"/>
                <a:gd name="T21" fmla="*/ 25 h 85"/>
                <a:gd name="T22" fmla="*/ 18 w 85"/>
                <a:gd name="T23" fmla="*/ 25 h 85"/>
                <a:gd name="T24" fmla="*/ 27 w 85"/>
                <a:gd name="T25" fmla="*/ 25 h 85"/>
                <a:gd name="T26" fmla="*/ 27 w 85"/>
                <a:gd name="T27" fmla="*/ 28 h 85"/>
                <a:gd name="T28" fmla="*/ 23 w 85"/>
                <a:gd name="T29" fmla="*/ 28 h 85"/>
                <a:gd name="T30" fmla="*/ 35 w 85"/>
                <a:gd name="T31" fmla="*/ 61 h 85"/>
                <a:gd name="T32" fmla="*/ 42 w 85"/>
                <a:gd name="T33" fmla="*/ 41 h 85"/>
                <a:gd name="T34" fmla="*/ 37 w 85"/>
                <a:gd name="T35" fmla="*/ 28 h 85"/>
                <a:gd name="T36" fmla="*/ 34 w 85"/>
                <a:gd name="T37" fmla="*/ 28 h 85"/>
                <a:gd name="T38" fmla="*/ 34 w 85"/>
                <a:gd name="T39" fmla="*/ 25 h 85"/>
                <a:gd name="T40" fmla="*/ 42 w 85"/>
                <a:gd name="T41" fmla="*/ 25 h 85"/>
                <a:gd name="T42" fmla="*/ 51 w 85"/>
                <a:gd name="T43" fmla="*/ 25 h 85"/>
                <a:gd name="T44" fmla="*/ 51 w 85"/>
                <a:gd name="T45" fmla="*/ 28 h 85"/>
                <a:gd name="T46" fmla="*/ 47 w 85"/>
                <a:gd name="T47" fmla="*/ 28 h 85"/>
                <a:gd name="T48" fmla="*/ 59 w 85"/>
                <a:gd name="T49" fmla="*/ 61 h 85"/>
                <a:gd name="T50" fmla="*/ 62 w 85"/>
                <a:gd name="T51" fmla="*/ 51 h 85"/>
                <a:gd name="T52" fmla="*/ 64 w 85"/>
                <a:gd name="T53" fmla="*/ 41 h 85"/>
                <a:gd name="T54" fmla="*/ 43 w 85"/>
                <a:gd name="T55" fmla="*/ 45 h 85"/>
                <a:gd name="T56" fmla="*/ 34 w 85"/>
                <a:gd name="T57" fmla="*/ 72 h 85"/>
                <a:gd name="T58" fmla="*/ 43 w 85"/>
                <a:gd name="T59" fmla="*/ 73 h 85"/>
                <a:gd name="T60" fmla="*/ 53 w 85"/>
                <a:gd name="T61" fmla="*/ 72 h 85"/>
                <a:gd name="T62" fmla="*/ 53 w 85"/>
                <a:gd name="T63" fmla="*/ 71 h 85"/>
                <a:gd name="T64" fmla="*/ 43 w 85"/>
                <a:gd name="T65" fmla="*/ 45 h 85"/>
                <a:gd name="T66" fmla="*/ 71 w 85"/>
                <a:gd name="T67" fmla="*/ 28 h 85"/>
                <a:gd name="T68" fmla="*/ 71 w 85"/>
                <a:gd name="T69" fmla="*/ 31 h 85"/>
                <a:gd name="T70" fmla="*/ 69 w 85"/>
                <a:gd name="T71" fmla="*/ 42 h 85"/>
                <a:gd name="T72" fmla="*/ 59 w 85"/>
                <a:gd name="T73" fmla="*/ 69 h 85"/>
                <a:gd name="T74" fmla="*/ 75 w 85"/>
                <a:gd name="T75" fmla="*/ 42 h 85"/>
                <a:gd name="T76" fmla="*/ 71 w 85"/>
                <a:gd name="T77" fmla="*/ 28 h 85"/>
                <a:gd name="T78" fmla="*/ 43 w 85"/>
                <a:gd name="T79" fmla="*/ 0 h 85"/>
                <a:gd name="T80" fmla="*/ 0 w 85"/>
                <a:gd name="T81" fmla="*/ 42 h 85"/>
                <a:gd name="T82" fmla="*/ 43 w 85"/>
                <a:gd name="T83" fmla="*/ 85 h 85"/>
                <a:gd name="T84" fmla="*/ 85 w 85"/>
                <a:gd name="T85" fmla="*/ 42 h 85"/>
                <a:gd name="T86" fmla="*/ 43 w 85"/>
                <a:gd name="T87" fmla="*/ 0 h 85"/>
                <a:gd name="T88" fmla="*/ 43 w 85"/>
                <a:gd name="T89" fmla="*/ 79 h 85"/>
                <a:gd name="T90" fmla="*/ 6 w 85"/>
                <a:gd name="T91" fmla="*/ 42 h 85"/>
                <a:gd name="T92" fmla="*/ 43 w 85"/>
                <a:gd name="T93" fmla="*/ 5 h 85"/>
                <a:gd name="T94" fmla="*/ 80 w 85"/>
                <a:gd name="T95" fmla="*/ 42 h 85"/>
                <a:gd name="T96" fmla="*/ 43 w 85"/>
                <a:gd name="T97" fmla="*/ 7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5">
                  <a:moveTo>
                    <a:pt x="11" y="42"/>
                  </a:moveTo>
                  <a:cubicBezTo>
                    <a:pt x="11" y="55"/>
                    <a:pt x="18" y="65"/>
                    <a:pt x="29" y="7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2" y="34"/>
                    <a:pt x="11" y="38"/>
                    <a:pt x="11" y="42"/>
                  </a:cubicBezTo>
                  <a:close/>
                  <a:moveTo>
                    <a:pt x="64" y="41"/>
                  </a:moveTo>
                  <a:cubicBezTo>
                    <a:pt x="64" y="37"/>
                    <a:pt x="63" y="34"/>
                    <a:pt x="62" y="32"/>
                  </a:cubicBezTo>
                  <a:cubicBezTo>
                    <a:pt x="60" y="30"/>
                    <a:pt x="59" y="28"/>
                    <a:pt x="59" y="25"/>
                  </a:cubicBezTo>
                  <a:cubicBezTo>
                    <a:pt x="59" y="22"/>
                    <a:pt x="61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9" y="15"/>
                    <a:pt x="51" y="11"/>
                    <a:pt x="43" y="11"/>
                  </a:cubicBezTo>
                  <a:cubicBezTo>
                    <a:pt x="32" y="11"/>
                    <a:pt x="22" y="17"/>
                    <a:pt x="16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22" y="25"/>
                    <a:pt x="27" y="25"/>
                    <a:pt x="27" y="25"/>
                  </a:cubicBezTo>
                  <a:cubicBezTo>
                    <a:pt x="29" y="25"/>
                    <a:pt x="29" y="27"/>
                    <a:pt x="27" y="28"/>
                  </a:cubicBezTo>
                  <a:cubicBezTo>
                    <a:pt x="27" y="28"/>
                    <a:pt x="25" y="28"/>
                    <a:pt x="23" y="28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2" y="27"/>
                    <a:pt x="32" y="25"/>
                    <a:pt x="34" y="25"/>
                  </a:cubicBezTo>
                  <a:cubicBezTo>
                    <a:pt x="34" y="25"/>
                    <a:pt x="39" y="25"/>
                    <a:pt x="42" y="25"/>
                  </a:cubicBezTo>
                  <a:cubicBezTo>
                    <a:pt x="46" y="25"/>
                    <a:pt x="51" y="25"/>
                    <a:pt x="51" y="25"/>
                  </a:cubicBezTo>
                  <a:cubicBezTo>
                    <a:pt x="52" y="25"/>
                    <a:pt x="53" y="27"/>
                    <a:pt x="51" y="28"/>
                  </a:cubicBezTo>
                  <a:cubicBezTo>
                    <a:pt x="51" y="28"/>
                    <a:pt x="49" y="28"/>
                    <a:pt x="47" y="28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3" y="47"/>
                    <a:pt x="64" y="43"/>
                    <a:pt x="64" y="41"/>
                  </a:cubicBezTo>
                  <a:close/>
                  <a:moveTo>
                    <a:pt x="43" y="45"/>
                  </a:moveTo>
                  <a:cubicBezTo>
                    <a:pt x="34" y="72"/>
                    <a:pt x="34" y="72"/>
                    <a:pt x="34" y="72"/>
                  </a:cubicBezTo>
                  <a:cubicBezTo>
                    <a:pt x="37" y="73"/>
                    <a:pt x="40" y="73"/>
                    <a:pt x="43" y="73"/>
                  </a:cubicBezTo>
                  <a:cubicBezTo>
                    <a:pt x="47" y="73"/>
                    <a:pt x="50" y="73"/>
                    <a:pt x="53" y="72"/>
                  </a:cubicBezTo>
                  <a:cubicBezTo>
                    <a:pt x="53" y="71"/>
                    <a:pt x="53" y="71"/>
                    <a:pt x="53" y="71"/>
                  </a:cubicBezTo>
                  <a:lnTo>
                    <a:pt x="43" y="45"/>
                  </a:lnTo>
                  <a:close/>
                  <a:moveTo>
                    <a:pt x="71" y="28"/>
                  </a:moveTo>
                  <a:cubicBezTo>
                    <a:pt x="71" y="29"/>
                    <a:pt x="71" y="30"/>
                    <a:pt x="71" y="31"/>
                  </a:cubicBezTo>
                  <a:cubicBezTo>
                    <a:pt x="71" y="34"/>
                    <a:pt x="70" y="37"/>
                    <a:pt x="69" y="42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8" y="64"/>
                    <a:pt x="75" y="54"/>
                    <a:pt x="75" y="42"/>
                  </a:cubicBezTo>
                  <a:cubicBezTo>
                    <a:pt x="75" y="37"/>
                    <a:pt x="73" y="32"/>
                    <a:pt x="71" y="28"/>
                  </a:cubicBezTo>
                  <a:close/>
                  <a:moveTo>
                    <a:pt x="43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6"/>
                    <a:pt x="19" y="85"/>
                    <a:pt x="43" y="85"/>
                  </a:cubicBezTo>
                  <a:cubicBezTo>
                    <a:pt x="66" y="85"/>
                    <a:pt x="85" y="66"/>
                    <a:pt x="85" y="42"/>
                  </a:cubicBezTo>
                  <a:cubicBezTo>
                    <a:pt x="85" y="19"/>
                    <a:pt x="66" y="0"/>
                    <a:pt x="43" y="0"/>
                  </a:cubicBezTo>
                  <a:close/>
                  <a:moveTo>
                    <a:pt x="43" y="79"/>
                  </a:moveTo>
                  <a:cubicBezTo>
                    <a:pt x="22" y="79"/>
                    <a:pt x="6" y="63"/>
                    <a:pt x="6" y="42"/>
                  </a:cubicBezTo>
                  <a:cubicBezTo>
                    <a:pt x="6" y="22"/>
                    <a:pt x="22" y="5"/>
                    <a:pt x="43" y="5"/>
                  </a:cubicBezTo>
                  <a:cubicBezTo>
                    <a:pt x="63" y="5"/>
                    <a:pt x="80" y="22"/>
                    <a:pt x="80" y="42"/>
                  </a:cubicBezTo>
                  <a:cubicBezTo>
                    <a:pt x="80" y="63"/>
                    <a:pt x="63" y="79"/>
                    <a:pt x="43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6" name="Freeform 149"/>
            <p:cNvSpPr>
              <a:spLocks/>
            </p:cNvSpPr>
            <p:nvPr/>
          </p:nvSpPr>
          <p:spPr bwMode="auto">
            <a:xfrm>
              <a:off x="10258707" y="5621075"/>
              <a:ext cx="364063" cy="360148"/>
            </a:xfrm>
            <a:custGeom>
              <a:avLst/>
              <a:gdLst>
                <a:gd name="T0" fmla="*/ 110 w 114"/>
                <a:gd name="T1" fmla="*/ 90 h 113"/>
                <a:gd name="T2" fmla="*/ 60 w 114"/>
                <a:gd name="T3" fmla="*/ 47 h 113"/>
                <a:gd name="T4" fmla="*/ 64 w 114"/>
                <a:gd name="T5" fmla="*/ 32 h 113"/>
                <a:gd name="T6" fmla="*/ 32 w 114"/>
                <a:gd name="T7" fmla="*/ 0 h 113"/>
                <a:gd name="T8" fmla="*/ 23 w 114"/>
                <a:gd name="T9" fmla="*/ 1 h 113"/>
                <a:gd name="T10" fmla="*/ 41 w 114"/>
                <a:gd name="T11" fmla="*/ 20 h 113"/>
                <a:gd name="T12" fmla="*/ 41 w 114"/>
                <a:gd name="T13" fmla="*/ 30 h 113"/>
                <a:gd name="T14" fmla="*/ 30 w 114"/>
                <a:gd name="T15" fmla="*/ 41 h 113"/>
                <a:gd name="T16" fmla="*/ 20 w 114"/>
                <a:gd name="T17" fmla="*/ 41 h 113"/>
                <a:gd name="T18" fmla="*/ 1 w 114"/>
                <a:gd name="T19" fmla="*/ 23 h 113"/>
                <a:gd name="T20" fmla="*/ 0 w 114"/>
                <a:gd name="T21" fmla="*/ 32 h 113"/>
                <a:gd name="T22" fmla="*/ 32 w 114"/>
                <a:gd name="T23" fmla="*/ 63 h 113"/>
                <a:gd name="T24" fmla="*/ 47 w 114"/>
                <a:gd name="T25" fmla="*/ 60 h 113"/>
                <a:gd name="T26" fmla="*/ 90 w 114"/>
                <a:gd name="T27" fmla="*/ 110 h 113"/>
                <a:gd name="T28" fmla="*/ 100 w 114"/>
                <a:gd name="T29" fmla="*/ 111 h 113"/>
                <a:gd name="T30" fmla="*/ 111 w 114"/>
                <a:gd name="T31" fmla="*/ 100 h 113"/>
                <a:gd name="T32" fmla="*/ 110 w 114"/>
                <a:gd name="T33" fmla="*/ 9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13">
                  <a:moveTo>
                    <a:pt x="110" y="90"/>
                  </a:moveTo>
                  <a:cubicBezTo>
                    <a:pt x="60" y="47"/>
                    <a:pt x="60" y="47"/>
                    <a:pt x="60" y="47"/>
                  </a:cubicBezTo>
                  <a:cubicBezTo>
                    <a:pt x="62" y="42"/>
                    <a:pt x="64" y="37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29" y="0"/>
                    <a:pt x="26" y="0"/>
                    <a:pt x="23" y="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4" y="22"/>
                    <a:pt x="44" y="27"/>
                    <a:pt x="41" y="3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7" y="44"/>
                    <a:pt x="23" y="44"/>
                    <a:pt x="20" y="41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0" y="29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37" y="63"/>
                    <a:pt x="42" y="62"/>
                    <a:pt x="47" y="6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3" y="113"/>
                    <a:pt x="97" y="113"/>
                    <a:pt x="100" y="111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4" y="97"/>
                    <a:pt x="113" y="93"/>
                    <a:pt x="110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7" name="Freeform 150"/>
            <p:cNvSpPr>
              <a:spLocks noEditPoints="1"/>
            </p:cNvSpPr>
            <p:nvPr/>
          </p:nvSpPr>
          <p:spPr bwMode="auto">
            <a:xfrm>
              <a:off x="9160647" y="5274627"/>
              <a:ext cx="358192" cy="550009"/>
            </a:xfrm>
            <a:custGeom>
              <a:avLst/>
              <a:gdLst>
                <a:gd name="T0" fmla="*/ 84 w 112"/>
                <a:gd name="T1" fmla="*/ 3 h 172"/>
                <a:gd name="T2" fmla="*/ 111 w 112"/>
                <a:gd name="T3" fmla="*/ 19 h 172"/>
                <a:gd name="T4" fmla="*/ 110 w 112"/>
                <a:gd name="T5" fmla="*/ 33 h 172"/>
                <a:gd name="T6" fmla="*/ 103 w 112"/>
                <a:gd name="T7" fmla="*/ 44 h 172"/>
                <a:gd name="T8" fmla="*/ 65 w 112"/>
                <a:gd name="T9" fmla="*/ 21 h 172"/>
                <a:gd name="T10" fmla="*/ 72 w 112"/>
                <a:gd name="T11" fmla="*/ 10 h 172"/>
                <a:gd name="T12" fmla="*/ 84 w 112"/>
                <a:gd name="T13" fmla="*/ 3 h 172"/>
                <a:gd name="T14" fmla="*/ 0 w 112"/>
                <a:gd name="T15" fmla="*/ 130 h 172"/>
                <a:gd name="T16" fmla="*/ 1 w 112"/>
                <a:gd name="T17" fmla="*/ 172 h 172"/>
                <a:gd name="T18" fmla="*/ 38 w 112"/>
                <a:gd name="T19" fmla="*/ 153 h 172"/>
                <a:gd name="T20" fmla="*/ 98 w 112"/>
                <a:gd name="T21" fmla="*/ 52 h 172"/>
                <a:gd name="T22" fmla="*/ 60 w 112"/>
                <a:gd name="T23" fmla="*/ 29 h 172"/>
                <a:gd name="T24" fmla="*/ 0 w 112"/>
                <a:gd name="T25" fmla="*/ 130 h 172"/>
                <a:gd name="T26" fmla="*/ 76 w 112"/>
                <a:gd name="T27" fmla="*/ 57 h 172"/>
                <a:gd name="T28" fmla="*/ 30 w 112"/>
                <a:gd name="T29" fmla="*/ 134 h 172"/>
                <a:gd name="T30" fmla="*/ 20 w 112"/>
                <a:gd name="T31" fmla="*/ 128 h 172"/>
                <a:gd name="T32" fmla="*/ 66 w 112"/>
                <a:gd name="T33" fmla="*/ 52 h 172"/>
                <a:gd name="T34" fmla="*/ 76 w 112"/>
                <a:gd name="T35" fmla="*/ 5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72">
                  <a:moveTo>
                    <a:pt x="84" y="3"/>
                  </a:moveTo>
                  <a:cubicBezTo>
                    <a:pt x="96" y="0"/>
                    <a:pt x="108" y="7"/>
                    <a:pt x="111" y="19"/>
                  </a:cubicBezTo>
                  <a:cubicBezTo>
                    <a:pt x="112" y="24"/>
                    <a:pt x="112" y="29"/>
                    <a:pt x="110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5" y="7"/>
                    <a:pt x="79" y="4"/>
                    <a:pt x="84" y="3"/>
                  </a:cubicBezTo>
                  <a:close/>
                  <a:moveTo>
                    <a:pt x="0" y="130"/>
                  </a:moveTo>
                  <a:cubicBezTo>
                    <a:pt x="1" y="172"/>
                    <a:pt x="1" y="172"/>
                    <a:pt x="1" y="172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60" y="29"/>
                    <a:pt x="60" y="29"/>
                    <a:pt x="60" y="29"/>
                  </a:cubicBezTo>
                  <a:lnTo>
                    <a:pt x="0" y="130"/>
                  </a:lnTo>
                  <a:close/>
                  <a:moveTo>
                    <a:pt x="76" y="57"/>
                  </a:moveTo>
                  <a:cubicBezTo>
                    <a:pt x="30" y="134"/>
                    <a:pt x="30" y="134"/>
                    <a:pt x="30" y="134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66" y="52"/>
                    <a:pt x="66" y="52"/>
                    <a:pt x="66" y="52"/>
                  </a:cubicBezTo>
                  <a:lnTo>
                    <a:pt x="7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8" name="Freeform 151"/>
            <p:cNvSpPr>
              <a:spLocks noEditPoints="1"/>
            </p:cNvSpPr>
            <p:nvPr/>
          </p:nvSpPr>
          <p:spPr bwMode="auto">
            <a:xfrm>
              <a:off x="9589301" y="5294200"/>
              <a:ext cx="305343" cy="348404"/>
            </a:xfrm>
            <a:custGeom>
              <a:avLst/>
              <a:gdLst>
                <a:gd name="T0" fmla="*/ 40 w 95"/>
                <a:gd name="T1" fmla="*/ 61 h 109"/>
                <a:gd name="T2" fmla="*/ 34 w 95"/>
                <a:gd name="T3" fmla="*/ 54 h 109"/>
                <a:gd name="T4" fmla="*/ 13 w 95"/>
                <a:gd name="T5" fmla="*/ 75 h 109"/>
                <a:gd name="T6" fmla="*/ 34 w 95"/>
                <a:gd name="T7" fmla="*/ 95 h 109"/>
                <a:gd name="T8" fmla="*/ 40 w 95"/>
                <a:gd name="T9" fmla="*/ 88 h 109"/>
                <a:gd name="T10" fmla="*/ 27 w 95"/>
                <a:gd name="T11" fmla="*/ 75 h 109"/>
                <a:gd name="T12" fmla="*/ 40 w 95"/>
                <a:gd name="T13" fmla="*/ 61 h 109"/>
                <a:gd name="T14" fmla="*/ 54 w 95"/>
                <a:gd name="T15" fmla="*/ 88 h 109"/>
                <a:gd name="T16" fmla="*/ 61 w 95"/>
                <a:gd name="T17" fmla="*/ 95 h 109"/>
                <a:gd name="T18" fmla="*/ 81 w 95"/>
                <a:gd name="T19" fmla="*/ 75 h 109"/>
                <a:gd name="T20" fmla="*/ 61 w 95"/>
                <a:gd name="T21" fmla="*/ 54 h 109"/>
                <a:gd name="T22" fmla="*/ 54 w 95"/>
                <a:gd name="T23" fmla="*/ 61 h 109"/>
                <a:gd name="T24" fmla="*/ 68 w 95"/>
                <a:gd name="T25" fmla="*/ 75 h 109"/>
                <a:gd name="T26" fmla="*/ 54 w 95"/>
                <a:gd name="T27" fmla="*/ 88 h 109"/>
                <a:gd name="T28" fmla="*/ 89 w 95"/>
                <a:gd name="T29" fmla="*/ 21 h 109"/>
                <a:gd name="T30" fmla="*/ 74 w 95"/>
                <a:gd name="T31" fmla="*/ 6 h 109"/>
                <a:gd name="T32" fmla="*/ 59 w 95"/>
                <a:gd name="T33" fmla="*/ 0 h 109"/>
                <a:gd name="T34" fmla="*/ 8 w 95"/>
                <a:gd name="T35" fmla="*/ 0 h 109"/>
                <a:gd name="T36" fmla="*/ 0 w 95"/>
                <a:gd name="T37" fmla="*/ 8 h 109"/>
                <a:gd name="T38" fmla="*/ 0 w 95"/>
                <a:gd name="T39" fmla="*/ 100 h 109"/>
                <a:gd name="T40" fmla="*/ 8 w 95"/>
                <a:gd name="T41" fmla="*/ 109 h 109"/>
                <a:gd name="T42" fmla="*/ 86 w 95"/>
                <a:gd name="T43" fmla="*/ 109 h 109"/>
                <a:gd name="T44" fmla="*/ 95 w 95"/>
                <a:gd name="T45" fmla="*/ 100 h 109"/>
                <a:gd name="T46" fmla="*/ 95 w 95"/>
                <a:gd name="T47" fmla="*/ 36 h 109"/>
                <a:gd name="T48" fmla="*/ 89 w 95"/>
                <a:gd name="T49" fmla="*/ 21 h 109"/>
                <a:gd name="T50" fmla="*/ 84 w 95"/>
                <a:gd name="T51" fmla="*/ 26 h 109"/>
                <a:gd name="T52" fmla="*/ 85 w 95"/>
                <a:gd name="T53" fmla="*/ 27 h 109"/>
                <a:gd name="T54" fmla="*/ 68 w 95"/>
                <a:gd name="T55" fmla="*/ 27 h 109"/>
                <a:gd name="T56" fmla="*/ 68 w 95"/>
                <a:gd name="T57" fmla="*/ 10 h 109"/>
                <a:gd name="T58" fmla="*/ 69 w 95"/>
                <a:gd name="T59" fmla="*/ 11 h 109"/>
                <a:gd name="T60" fmla="*/ 84 w 95"/>
                <a:gd name="T61" fmla="*/ 26 h 109"/>
                <a:gd name="T62" fmla="*/ 88 w 95"/>
                <a:gd name="T63" fmla="*/ 100 h 109"/>
                <a:gd name="T64" fmla="*/ 86 w 95"/>
                <a:gd name="T65" fmla="*/ 102 h 109"/>
                <a:gd name="T66" fmla="*/ 8 w 95"/>
                <a:gd name="T67" fmla="*/ 102 h 109"/>
                <a:gd name="T68" fmla="*/ 6 w 95"/>
                <a:gd name="T69" fmla="*/ 100 h 109"/>
                <a:gd name="T70" fmla="*/ 6 w 95"/>
                <a:gd name="T71" fmla="*/ 8 h 109"/>
                <a:gd name="T72" fmla="*/ 8 w 95"/>
                <a:gd name="T73" fmla="*/ 7 h 109"/>
                <a:gd name="T74" fmla="*/ 59 w 95"/>
                <a:gd name="T75" fmla="*/ 7 h 109"/>
                <a:gd name="T76" fmla="*/ 61 w 95"/>
                <a:gd name="T77" fmla="*/ 7 h 109"/>
                <a:gd name="T78" fmla="*/ 61 w 95"/>
                <a:gd name="T79" fmla="*/ 34 h 109"/>
                <a:gd name="T80" fmla="*/ 88 w 95"/>
                <a:gd name="T81" fmla="*/ 34 h 109"/>
                <a:gd name="T82" fmla="*/ 88 w 95"/>
                <a:gd name="T83" fmla="*/ 36 h 109"/>
                <a:gd name="T84" fmla="*/ 88 w 95"/>
                <a:gd name="T85" fmla="*/ 10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09">
                  <a:moveTo>
                    <a:pt x="40" y="61"/>
                  </a:moveTo>
                  <a:cubicBezTo>
                    <a:pt x="34" y="54"/>
                    <a:pt x="34" y="54"/>
                    <a:pt x="34" y="54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27" y="75"/>
                    <a:pt x="27" y="75"/>
                    <a:pt x="27" y="75"/>
                  </a:cubicBezTo>
                  <a:lnTo>
                    <a:pt x="40" y="61"/>
                  </a:lnTo>
                  <a:close/>
                  <a:moveTo>
                    <a:pt x="54" y="88"/>
                  </a:moveTo>
                  <a:cubicBezTo>
                    <a:pt x="61" y="95"/>
                    <a:pt x="61" y="95"/>
                    <a:pt x="61" y="9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54" y="88"/>
                  </a:lnTo>
                  <a:close/>
                  <a:moveTo>
                    <a:pt x="89" y="21"/>
                  </a:moveTo>
                  <a:cubicBezTo>
                    <a:pt x="74" y="6"/>
                    <a:pt x="74" y="6"/>
                    <a:pt x="74" y="6"/>
                  </a:cubicBezTo>
                  <a:cubicBezTo>
                    <a:pt x="70" y="3"/>
                    <a:pt x="64" y="0"/>
                    <a:pt x="5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5"/>
                    <a:pt x="3" y="109"/>
                    <a:pt x="8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91" y="109"/>
                    <a:pt x="95" y="105"/>
                    <a:pt x="95" y="100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5" y="31"/>
                    <a:pt x="92" y="24"/>
                    <a:pt x="89" y="21"/>
                  </a:cubicBezTo>
                  <a:close/>
                  <a:moveTo>
                    <a:pt x="84" y="26"/>
                  </a:moveTo>
                  <a:cubicBezTo>
                    <a:pt x="84" y="26"/>
                    <a:pt x="85" y="27"/>
                    <a:pt x="85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1"/>
                  </a:cubicBezTo>
                  <a:lnTo>
                    <a:pt x="84" y="26"/>
                  </a:lnTo>
                  <a:close/>
                  <a:moveTo>
                    <a:pt x="88" y="100"/>
                  </a:moveTo>
                  <a:cubicBezTo>
                    <a:pt x="88" y="101"/>
                    <a:pt x="87" y="102"/>
                    <a:pt x="86" y="102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7" y="102"/>
                    <a:pt x="6" y="101"/>
                    <a:pt x="6" y="100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7" y="7"/>
                    <a:pt x="8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1" y="7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8" y="34"/>
                    <a:pt x="88" y="35"/>
                    <a:pt x="88" y="36"/>
                  </a:cubicBezTo>
                  <a:lnTo>
                    <a:pt x="88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9" name="Freeform 152"/>
            <p:cNvSpPr>
              <a:spLocks noEditPoints="1"/>
            </p:cNvSpPr>
            <p:nvPr/>
          </p:nvSpPr>
          <p:spPr bwMode="auto">
            <a:xfrm>
              <a:off x="9029505" y="1945211"/>
              <a:ext cx="401253" cy="297514"/>
            </a:xfrm>
            <a:custGeom>
              <a:avLst/>
              <a:gdLst>
                <a:gd name="T0" fmla="*/ 101 w 125"/>
                <a:gd name="T1" fmla="*/ 0 h 93"/>
                <a:gd name="T2" fmla="*/ 23 w 125"/>
                <a:gd name="T3" fmla="*/ 0 h 93"/>
                <a:gd name="T4" fmla="*/ 0 w 125"/>
                <a:gd name="T5" fmla="*/ 23 h 93"/>
                <a:gd name="T6" fmla="*/ 0 w 125"/>
                <a:gd name="T7" fmla="*/ 70 h 93"/>
                <a:gd name="T8" fmla="*/ 23 w 125"/>
                <a:gd name="T9" fmla="*/ 93 h 93"/>
                <a:gd name="T10" fmla="*/ 101 w 125"/>
                <a:gd name="T11" fmla="*/ 93 h 93"/>
                <a:gd name="T12" fmla="*/ 125 w 125"/>
                <a:gd name="T13" fmla="*/ 70 h 93"/>
                <a:gd name="T14" fmla="*/ 125 w 125"/>
                <a:gd name="T15" fmla="*/ 23 h 93"/>
                <a:gd name="T16" fmla="*/ 101 w 125"/>
                <a:gd name="T17" fmla="*/ 0 h 93"/>
                <a:gd name="T18" fmla="*/ 47 w 125"/>
                <a:gd name="T19" fmla="*/ 78 h 93"/>
                <a:gd name="T20" fmla="*/ 47 w 125"/>
                <a:gd name="T21" fmla="*/ 15 h 93"/>
                <a:gd name="T22" fmla="*/ 86 w 125"/>
                <a:gd name="T23" fmla="*/ 46 h 93"/>
                <a:gd name="T24" fmla="*/ 47 w 125"/>
                <a:gd name="T25" fmla="*/ 7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93">
                  <a:moveTo>
                    <a:pt x="101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11" y="93"/>
                    <a:pt x="23" y="9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114" y="93"/>
                    <a:pt x="125" y="83"/>
                    <a:pt x="125" y="70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10"/>
                    <a:pt x="114" y="0"/>
                    <a:pt x="101" y="0"/>
                  </a:cubicBezTo>
                  <a:close/>
                  <a:moveTo>
                    <a:pt x="47" y="78"/>
                  </a:moveTo>
                  <a:cubicBezTo>
                    <a:pt x="47" y="15"/>
                    <a:pt x="47" y="15"/>
                    <a:pt x="47" y="15"/>
                  </a:cubicBezTo>
                  <a:cubicBezTo>
                    <a:pt x="86" y="46"/>
                    <a:pt x="86" y="46"/>
                    <a:pt x="86" y="46"/>
                  </a:cubicBezTo>
                  <a:lnTo>
                    <a:pt x="47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0" name="Freeform 153"/>
            <p:cNvSpPr>
              <a:spLocks noEditPoints="1"/>
            </p:cNvSpPr>
            <p:nvPr/>
          </p:nvSpPr>
          <p:spPr bwMode="auto">
            <a:xfrm>
              <a:off x="8534302" y="4360555"/>
              <a:ext cx="207477" cy="211391"/>
            </a:xfrm>
            <a:custGeom>
              <a:avLst/>
              <a:gdLst>
                <a:gd name="T0" fmla="*/ 61 w 65"/>
                <a:gd name="T1" fmla="*/ 19 h 66"/>
                <a:gd name="T2" fmla="*/ 47 w 65"/>
                <a:gd name="T3" fmla="*/ 4 h 66"/>
                <a:gd name="T4" fmla="*/ 51 w 65"/>
                <a:gd name="T5" fmla="*/ 0 h 66"/>
                <a:gd name="T6" fmla="*/ 65 w 65"/>
                <a:gd name="T7" fmla="*/ 15 h 66"/>
                <a:gd name="T8" fmla="*/ 61 w 65"/>
                <a:gd name="T9" fmla="*/ 19 h 66"/>
                <a:gd name="T10" fmla="*/ 57 w 65"/>
                <a:gd name="T11" fmla="*/ 23 h 66"/>
                <a:gd name="T12" fmla="*/ 55 w 65"/>
                <a:gd name="T13" fmla="*/ 46 h 66"/>
                <a:gd name="T14" fmla="*/ 10 w 65"/>
                <a:gd name="T15" fmla="*/ 66 h 66"/>
                <a:gd name="T16" fmla="*/ 6 w 65"/>
                <a:gd name="T17" fmla="*/ 63 h 66"/>
                <a:gd name="T18" fmla="*/ 24 w 65"/>
                <a:gd name="T19" fmla="*/ 45 h 66"/>
                <a:gd name="T20" fmla="*/ 26 w 65"/>
                <a:gd name="T21" fmla="*/ 46 h 66"/>
                <a:gd name="T22" fmla="*/ 32 w 65"/>
                <a:gd name="T23" fmla="*/ 39 h 66"/>
                <a:gd name="T24" fmla="*/ 26 w 65"/>
                <a:gd name="T25" fmla="*/ 33 h 66"/>
                <a:gd name="T26" fmla="*/ 20 w 65"/>
                <a:gd name="T27" fmla="*/ 39 h 66"/>
                <a:gd name="T28" fmla="*/ 21 w 65"/>
                <a:gd name="T29" fmla="*/ 42 h 66"/>
                <a:gd name="T30" fmla="*/ 3 w 65"/>
                <a:gd name="T31" fmla="*/ 59 h 66"/>
                <a:gd name="T32" fmla="*/ 0 w 65"/>
                <a:gd name="T33" fmla="*/ 56 h 66"/>
                <a:gd name="T34" fmla="*/ 20 w 65"/>
                <a:gd name="T35" fmla="*/ 10 h 66"/>
                <a:gd name="T36" fmla="*/ 43 w 65"/>
                <a:gd name="T37" fmla="*/ 8 h 66"/>
                <a:gd name="T38" fmla="*/ 57 w 65"/>
                <a:gd name="T39" fmla="*/ 2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66">
                  <a:moveTo>
                    <a:pt x="61" y="19"/>
                  </a:moveTo>
                  <a:cubicBezTo>
                    <a:pt x="47" y="4"/>
                    <a:pt x="47" y="4"/>
                    <a:pt x="47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5" y="15"/>
                    <a:pt x="65" y="15"/>
                    <a:pt x="65" y="15"/>
                  </a:cubicBezTo>
                  <a:lnTo>
                    <a:pt x="61" y="19"/>
                  </a:lnTo>
                  <a:close/>
                  <a:moveTo>
                    <a:pt x="57" y="23"/>
                  </a:moveTo>
                  <a:cubicBezTo>
                    <a:pt x="55" y="46"/>
                    <a:pt x="55" y="46"/>
                    <a:pt x="55" y="46"/>
                  </a:cubicBezTo>
                  <a:cubicBezTo>
                    <a:pt x="37" y="46"/>
                    <a:pt x="10" y="66"/>
                    <a:pt x="10" y="66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5"/>
                    <a:pt x="25" y="46"/>
                    <a:pt x="26" y="46"/>
                  </a:cubicBezTo>
                  <a:cubicBezTo>
                    <a:pt x="30" y="46"/>
                    <a:pt x="32" y="43"/>
                    <a:pt x="32" y="39"/>
                  </a:cubicBezTo>
                  <a:cubicBezTo>
                    <a:pt x="32" y="36"/>
                    <a:pt x="30" y="33"/>
                    <a:pt x="26" y="33"/>
                  </a:cubicBezTo>
                  <a:cubicBezTo>
                    <a:pt x="23" y="33"/>
                    <a:pt x="20" y="36"/>
                    <a:pt x="20" y="39"/>
                  </a:cubicBezTo>
                  <a:cubicBezTo>
                    <a:pt x="20" y="40"/>
                    <a:pt x="20" y="41"/>
                    <a:pt x="21" y="42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20" y="29"/>
                    <a:pt x="20" y="10"/>
                  </a:cubicBezTo>
                  <a:cubicBezTo>
                    <a:pt x="43" y="8"/>
                    <a:pt x="43" y="8"/>
                    <a:pt x="43" y="8"/>
                  </a:cubicBezTo>
                  <a:lnTo>
                    <a:pt x="5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1" name="Freeform 154"/>
            <p:cNvSpPr>
              <a:spLocks/>
            </p:cNvSpPr>
            <p:nvPr/>
          </p:nvSpPr>
          <p:spPr bwMode="auto">
            <a:xfrm>
              <a:off x="8890535" y="4113931"/>
              <a:ext cx="279899" cy="268153"/>
            </a:xfrm>
            <a:custGeom>
              <a:avLst/>
              <a:gdLst>
                <a:gd name="T0" fmla="*/ 55 w 88"/>
                <a:gd name="T1" fmla="*/ 59 h 84"/>
                <a:gd name="T2" fmla="*/ 53 w 88"/>
                <a:gd name="T3" fmla="*/ 53 h 84"/>
                <a:gd name="T4" fmla="*/ 61 w 88"/>
                <a:gd name="T5" fmla="*/ 38 h 84"/>
                <a:gd name="T6" fmla="*/ 63 w 88"/>
                <a:gd name="T7" fmla="*/ 26 h 84"/>
                <a:gd name="T8" fmla="*/ 44 w 88"/>
                <a:gd name="T9" fmla="*/ 0 h 84"/>
                <a:gd name="T10" fmla="*/ 25 w 88"/>
                <a:gd name="T11" fmla="*/ 26 h 84"/>
                <a:gd name="T12" fmla="*/ 28 w 88"/>
                <a:gd name="T13" fmla="*/ 38 h 84"/>
                <a:gd name="T14" fmla="*/ 36 w 88"/>
                <a:gd name="T15" fmla="*/ 53 h 84"/>
                <a:gd name="T16" fmla="*/ 33 w 88"/>
                <a:gd name="T17" fmla="*/ 59 h 84"/>
                <a:gd name="T18" fmla="*/ 0 w 88"/>
                <a:gd name="T19" fmla="*/ 84 h 84"/>
                <a:gd name="T20" fmla="*/ 44 w 88"/>
                <a:gd name="T21" fmla="*/ 84 h 84"/>
                <a:gd name="T22" fmla="*/ 88 w 88"/>
                <a:gd name="T23" fmla="*/ 84 h 84"/>
                <a:gd name="T24" fmla="*/ 55 w 88"/>
                <a:gd name="T2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4">
                  <a:moveTo>
                    <a:pt x="55" y="59"/>
                  </a:moveTo>
                  <a:cubicBezTo>
                    <a:pt x="53" y="59"/>
                    <a:pt x="53" y="53"/>
                    <a:pt x="53" y="53"/>
                  </a:cubicBezTo>
                  <a:cubicBezTo>
                    <a:pt x="53" y="53"/>
                    <a:pt x="59" y="46"/>
                    <a:pt x="61" y="38"/>
                  </a:cubicBezTo>
                  <a:cubicBezTo>
                    <a:pt x="64" y="38"/>
                    <a:pt x="67" y="29"/>
                    <a:pt x="63" y="26"/>
                  </a:cubicBezTo>
                  <a:cubicBezTo>
                    <a:pt x="63" y="22"/>
                    <a:pt x="68" y="0"/>
                    <a:pt x="44" y="0"/>
                  </a:cubicBezTo>
                  <a:cubicBezTo>
                    <a:pt x="21" y="0"/>
                    <a:pt x="25" y="22"/>
                    <a:pt x="25" y="26"/>
                  </a:cubicBezTo>
                  <a:cubicBezTo>
                    <a:pt x="22" y="29"/>
                    <a:pt x="24" y="38"/>
                    <a:pt x="28" y="38"/>
                  </a:cubicBezTo>
                  <a:cubicBezTo>
                    <a:pt x="29" y="46"/>
                    <a:pt x="36" y="53"/>
                    <a:pt x="36" y="53"/>
                  </a:cubicBezTo>
                  <a:cubicBezTo>
                    <a:pt x="36" y="53"/>
                    <a:pt x="35" y="59"/>
                    <a:pt x="33" y="59"/>
                  </a:cubicBezTo>
                  <a:cubicBezTo>
                    <a:pt x="26" y="60"/>
                    <a:pt x="0" y="72"/>
                    <a:pt x="0" y="84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72"/>
                    <a:pt x="62" y="60"/>
                    <a:pt x="5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2" name="Freeform 155"/>
            <p:cNvSpPr>
              <a:spLocks noEditPoints="1"/>
            </p:cNvSpPr>
            <p:nvPr/>
          </p:nvSpPr>
          <p:spPr bwMode="auto">
            <a:xfrm>
              <a:off x="8039097" y="4581732"/>
              <a:ext cx="262282" cy="262282"/>
            </a:xfrm>
            <a:custGeom>
              <a:avLst/>
              <a:gdLst>
                <a:gd name="T0" fmla="*/ 0 w 82"/>
                <a:gd name="T1" fmla="*/ 41 h 82"/>
                <a:gd name="T2" fmla="*/ 82 w 82"/>
                <a:gd name="T3" fmla="*/ 41 h 82"/>
                <a:gd name="T4" fmla="*/ 64 w 82"/>
                <a:gd name="T5" fmla="*/ 55 h 82"/>
                <a:gd name="T6" fmla="*/ 77 w 82"/>
                <a:gd name="T7" fmla="*/ 44 h 82"/>
                <a:gd name="T8" fmla="*/ 64 w 82"/>
                <a:gd name="T9" fmla="*/ 55 h 82"/>
                <a:gd name="T10" fmla="*/ 16 w 82"/>
                <a:gd name="T11" fmla="*/ 38 h 82"/>
                <a:gd name="T12" fmla="*/ 8 w 82"/>
                <a:gd name="T13" fmla="*/ 27 h 82"/>
                <a:gd name="T14" fmla="*/ 59 w 82"/>
                <a:gd name="T15" fmla="*/ 27 h 82"/>
                <a:gd name="T16" fmla="*/ 44 w 82"/>
                <a:gd name="T17" fmla="*/ 38 h 82"/>
                <a:gd name="T18" fmla="*/ 59 w 82"/>
                <a:gd name="T19" fmla="*/ 27 h 82"/>
                <a:gd name="T20" fmla="*/ 44 w 82"/>
                <a:gd name="T21" fmla="*/ 5 h 82"/>
                <a:gd name="T22" fmla="*/ 54 w 82"/>
                <a:gd name="T23" fmla="*/ 14 h 82"/>
                <a:gd name="T24" fmla="*/ 44 w 82"/>
                <a:gd name="T25" fmla="*/ 22 h 82"/>
                <a:gd name="T26" fmla="*/ 35 w 82"/>
                <a:gd name="T27" fmla="*/ 7 h 82"/>
                <a:gd name="T28" fmla="*/ 38 w 82"/>
                <a:gd name="T29" fmla="*/ 22 h 82"/>
                <a:gd name="T30" fmla="*/ 28 w 82"/>
                <a:gd name="T31" fmla="*/ 14 h 82"/>
                <a:gd name="T32" fmla="*/ 38 w 82"/>
                <a:gd name="T33" fmla="*/ 38 h 82"/>
                <a:gd name="T34" fmla="*/ 23 w 82"/>
                <a:gd name="T35" fmla="*/ 27 h 82"/>
                <a:gd name="T36" fmla="*/ 8 w 82"/>
                <a:gd name="T37" fmla="*/ 55 h 82"/>
                <a:gd name="T38" fmla="*/ 16 w 82"/>
                <a:gd name="T39" fmla="*/ 44 h 82"/>
                <a:gd name="T40" fmla="*/ 8 w 82"/>
                <a:gd name="T41" fmla="*/ 55 h 82"/>
                <a:gd name="T42" fmla="*/ 38 w 82"/>
                <a:gd name="T43" fmla="*/ 44 h 82"/>
                <a:gd name="T44" fmla="*/ 23 w 82"/>
                <a:gd name="T45" fmla="*/ 55 h 82"/>
                <a:gd name="T46" fmla="*/ 38 w 82"/>
                <a:gd name="T47" fmla="*/ 60 h 82"/>
                <a:gd name="T48" fmla="*/ 35 w 82"/>
                <a:gd name="T49" fmla="*/ 74 h 82"/>
                <a:gd name="T50" fmla="*/ 25 w 82"/>
                <a:gd name="T51" fmla="*/ 60 h 82"/>
                <a:gd name="T52" fmla="*/ 54 w 82"/>
                <a:gd name="T53" fmla="*/ 67 h 82"/>
                <a:gd name="T54" fmla="*/ 44 w 82"/>
                <a:gd name="T55" fmla="*/ 76 h 82"/>
                <a:gd name="T56" fmla="*/ 57 w 82"/>
                <a:gd name="T57" fmla="*/ 60 h 82"/>
                <a:gd name="T58" fmla="*/ 44 w 82"/>
                <a:gd name="T59" fmla="*/ 55 h 82"/>
                <a:gd name="T60" fmla="*/ 60 w 82"/>
                <a:gd name="T61" fmla="*/ 44 h 82"/>
                <a:gd name="T62" fmla="*/ 44 w 82"/>
                <a:gd name="T63" fmla="*/ 55 h 82"/>
                <a:gd name="T64" fmla="*/ 64 w 82"/>
                <a:gd name="T65" fmla="*/ 27 h 82"/>
                <a:gd name="T66" fmla="*/ 77 w 82"/>
                <a:gd name="T67" fmla="*/ 38 h 82"/>
                <a:gd name="T68" fmla="*/ 71 w 82"/>
                <a:gd name="T69" fmla="*/ 22 h 82"/>
                <a:gd name="T70" fmla="*/ 57 w 82"/>
                <a:gd name="T71" fmla="*/ 9 h 82"/>
                <a:gd name="T72" fmla="*/ 71 w 82"/>
                <a:gd name="T73" fmla="*/ 22 h 82"/>
                <a:gd name="T74" fmla="*/ 26 w 82"/>
                <a:gd name="T75" fmla="*/ 9 h 82"/>
                <a:gd name="T76" fmla="*/ 11 w 82"/>
                <a:gd name="T77" fmla="*/ 22 h 82"/>
                <a:gd name="T78" fmla="*/ 11 w 82"/>
                <a:gd name="T79" fmla="*/ 60 h 82"/>
                <a:gd name="T80" fmla="*/ 26 w 82"/>
                <a:gd name="T81" fmla="*/ 73 h 82"/>
                <a:gd name="T82" fmla="*/ 11 w 82"/>
                <a:gd name="T83" fmla="*/ 60 h 82"/>
                <a:gd name="T84" fmla="*/ 57 w 82"/>
                <a:gd name="T85" fmla="*/ 73 h 82"/>
                <a:gd name="T86" fmla="*/ 71 w 82"/>
                <a:gd name="T87" fmla="*/ 6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18" y="0"/>
                    <a:pt x="0" y="18"/>
                    <a:pt x="0" y="41"/>
                  </a:cubicBezTo>
                  <a:cubicBezTo>
                    <a:pt x="0" y="64"/>
                    <a:pt x="18" y="82"/>
                    <a:pt x="41" y="82"/>
                  </a:cubicBezTo>
                  <a:cubicBezTo>
                    <a:pt x="64" y="82"/>
                    <a:pt x="82" y="64"/>
                    <a:pt x="82" y="41"/>
                  </a:cubicBezTo>
                  <a:cubicBezTo>
                    <a:pt x="82" y="18"/>
                    <a:pt x="64" y="0"/>
                    <a:pt x="41" y="0"/>
                  </a:cubicBezTo>
                  <a:close/>
                  <a:moveTo>
                    <a:pt x="64" y="55"/>
                  </a:moveTo>
                  <a:cubicBezTo>
                    <a:pt x="65" y="51"/>
                    <a:pt x="66" y="47"/>
                    <a:pt x="66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6" y="47"/>
                    <a:pt x="76" y="51"/>
                    <a:pt x="74" y="55"/>
                  </a:cubicBezTo>
                  <a:lnTo>
                    <a:pt x="64" y="55"/>
                  </a:lnTo>
                  <a:close/>
                  <a:moveTo>
                    <a:pt x="18" y="27"/>
                  </a:moveTo>
                  <a:cubicBezTo>
                    <a:pt x="17" y="31"/>
                    <a:pt x="17" y="34"/>
                    <a:pt x="1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4"/>
                    <a:pt x="7" y="31"/>
                    <a:pt x="8" y="27"/>
                  </a:cubicBezTo>
                  <a:lnTo>
                    <a:pt x="18" y="27"/>
                  </a:lnTo>
                  <a:close/>
                  <a:moveTo>
                    <a:pt x="59" y="27"/>
                  </a:moveTo>
                  <a:cubicBezTo>
                    <a:pt x="60" y="31"/>
                    <a:pt x="60" y="34"/>
                    <a:pt x="60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27"/>
                    <a:pt x="44" y="27"/>
                    <a:pt x="44" y="27"/>
                  </a:cubicBezTo>
                  <a:lnTo>
                    <a:pt x="59" y="27"/>
                  </a:lnTo>
                  <a:close/>
                  <a:moveTo>
                    <a:pt x="44" y="22"/>
                  </a:moveTo>
                  <a:cubicBezTo>
                    <a:pt x="44" y="5"/>
                    <a:pt x="44" y="5"/>
                    <a:pt x="44" y="5"/>
                  </a:cubicBezTo>
                  <a:cubicBezTo>
                    <a:pt x="45" y="6"/>
                    <a:pt x="46" y="6"/>
                    <a:pt x="48" y="7"/>
                  </a:cubicBezTo>
                  <a:cubicBezTo>
                    <a:pt x="50" y="9"/>
                    <a:pt x="52" y="11"/>
                    <a:pt x="54" y="14"/>
                  </a:cubicBezTo>
                  <a:cubicBezTo>
                    <a:pt x="55" y="17"/>
                    <a:pt x="56" y="19"/>
                    <a:pt x="57" y="22"/>
                  </a:cubicBezTo>
                  <a:cubicBezTo>
                    <a:pt x="44" y="22"/>
                    <a:pt x="44" y="22"/>
                    <a:pt x="44" y="22"/>
                  </a:cubicBezTo>
                  <a:close/>
                  <a:moveTo>
                    <a:pt x="28" y="14"/>
                  </a:move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6"/>
                    <a:pt x="38" y="5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19"/>
                    <a:pt x="27" y="17"/>
                    <a:pt x="28" y="14"/>
                  </a:cubicBezTo>
                  <a:close/>
                  <a:moveTo>
                    <a:pt x="38" y="27"/>
                  </a:moveTo>
                  <a:cubicBezTo>
                    <a:pt x="38" y="38"/>
                    <a:pt x="38" y="38"/>
                    <a:pt x="38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4"/>
                    <a:pt x="23" y="31"/>
                    <a:pt x="23" y="27"/>
                  </a:cubicBezTo>
                  <a:lnTo>
                    <a:pt x="38" y="27"/>
                  </a:lnTo>
                  <a:close/>
                  <a:moveTo>
                    <a:pt x="8" y="55"/>
                  </a:moveTo>
                  <a:cubicBezTo>
                    <a:pt x="7" y="51"/>
                    <a:pt x="6" y="47"/>
                    <a:pt x="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7" y="47"/>
                    <a:pt x="17" y="51"/>
                    <a:pt x="18" y="55"/>
                  </a:cubicBezTo>
                  <a:lnTo>
                    <a:pt x="8" y="55"/>
                  </a:lnTo>
                  <a:close/>
                  <a:moveTo>
                    <a:pt x="22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1"/>
                    <a:pt x="22" y="47"/>
                    <a:pt x="22" y="44"/>
                  </a:cubicBezTo>
                  <a:close/>
                  <a:moveTo>
                    <a:pt x="38" y="60"/>
                  </a:move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6" y="75"/>
                    <a:pt x="35" y="74"/>
                  </a:cubicBezTo>
                  <a:cubicBezTo>
                    <a:pt x="32" y="73"/>
                    <a:pt x="30" y="70"/>
                    <a:pt x="28" y="67"/>
                  </a:cubicBezTo>
                  <a:cubicBezTo>
                    <a:pt x="27" y="65"/>
                    <a:pt x="26" y="63"/>
                    <a:pt x="25" y="60"/>
                  </a:cubicBezTo>
                  <a:cubicBezTo>
                    <a:pt x="38" y="60"/>
                    <a:pt x="38" y="60"/>
                    <a:pt x="38" y="60"/>
                  </a:cubicBezTo>
                  <a:close/>
                  <a:moveTo>
                    <a:pt x="54" y="67"/>
                  </a:moveTo>
                  <a:cubicBezTo>
                    <a:pt x="52" y="70"/>
                    <a:pt x="50" y="73"/>
                    <a:pt x="48" y="74"/>
                  </a:cubicBezTo>
                  <a:cubicBezTo>
                    <a:pt x="46" y="75"/>
                    <a:pt x="45" y="76"/>
                    <a:pt x="44" y="7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6" y="63"/>
                    <a:pt x="55" y="65"/>
                    <a:pt x="54" y="67"/>
                  </a:cubicBezTo>
                  <a:close/>
                  <a:moveTo>
                    <a:pt x="44" y="55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7"/>
                    <a:pt x="60" y="51"/>
                    <a:pt x="59" y="55"/>
                  </a:cubicBezTo>
                  <a:lnTo>
                    <a:pt x="44" y="55"/>
                  </a:lnTo>
                  <a:close/>
                  <a:moveTo>
                    <a:pt x="66" y="38"/>
                  </a:moveTo>
                  <a:cubicBezTo>
                    <a:pt x="66" y="34"/>
                    <a:pt x="65" y="31"/>
                    <a:pt x="64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1"/>
                    <a:pt x="76" y="34"/>
                    <a:pt x="77" y="38"/>
                  </a:cubicBezTo>
                  <a:lnTo>
                    <a:pt x="66" y="38"/>
                  </a:lnTo>
                  <a:close/>
                  <a:moveTo>
                    <a:pt x="71" y="22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61" y="17"/>
                    <a:pt x="59" y="12"/>
                    <a:pt x="57" y="9"/>
                  </a:cubicBezTo>
                  <a:cubicBezTo>
                    <a:pt x="60" y="10"/>
                    <a:pt x="63" y="13"/>
                    <a:pt x="66" y="16"/>
                  </a:cubicBezTo>
                  <a:cubicBezTo>
                    <a:pt x="68" y="17"/>
                    <a:pt x="70" y="19"/>
                    <a:pt x="71" y="22"/>
                  </a:cubicBezTo>
                  <a:close/>
                  <a:moveTo>
                    <a:pt x="16" y="16"/>
                  </a:moveTo>
                  <a:cubicBezTo>
                    <a:pt x="19" y="13"/>
                    <a:pt x="22" y="10"/>
                    <a:pt x="26" y="9"/>
                  </a:cubicBezTo>
                  <a:cubicBezTo>
                    <a:pt x="23" y="12"/>
                    <a:pt x="21" y="17"/>
                    <a:pt x="19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19"/>
                    <a:pt x="14" y="17"/>
                    <a:pt x="16" y="16"/>
                  </a:cubicBezTo>
                  <a:close/>
                  <a:moveTo>
                    <a:pt x="11" y="60"/>
                  </a:moveTo>
                  <a:cubicBezTo>
                    <a:pt x="19" y="60"/>
                    <a:pt x="19" y="60"/>
                    <a:pt x="19" y="60"/>
                  </a:cubicBezTo>
                  <a:cubicBezTo>
                    <a:pt x="21" y="65"/>
                    <a:pt x="23" y="69"/>
                    <a:pt x="26" y="73"/>
                  </a:cubicBezTo>
                  <a:cubicBezTo>
                    <a:pt x="22" y="71"/>
                    <a:pt x="19" y="69"/>
                    <a:pt x="16" y="66"/>
                  </a:cubicBezTo>
                  <a:cubicBezTo>
                    <a:pt x="14" y="64"/>
                    <a:pt x="12" y="62"/>
                    <a:pt x="11" y="60"/>
                  </a:cubicBezTo>
                  <a:close/>
                  <a:moveTo>
                    <a:pt x="66" y="66"/>
                  </a:moveTo>
                  <a:cubicBezTo>
                    <a:pt x="63" y="69"/>
                    <a:pt x="60" y="71"/>
                    <a:pt x="57" y="73"/>
                  </a:cubicBezTo>
                  <a:cubicBezTo>
                    <a:pt x="59" y="69"/>
                    <a:pt x="61" y="65"/>
                    <a:pt x="63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2"/>
                    <a:pt x="68" y="64"/>
                    <a:pt x="6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3" name="Freeform 156"/>
            <p:cNvSpPr>
              <a:spLocks noEditPoints="1"/>
            </p:cNvSpPr>
            <p:nvPr/>
          </p:nvSpPr>
          <p:spPr bwMode="auto">
            <a:xfrm>
              <a:off x="8820072" y="2931705"/>
              <a:ext cx="219221" cy="232921"/>
            </a:xfrm>
            <a:custGeom>
              <a:avLst/>
              <a:gdLst>
                <a:gd name="T0" fmla="*/ 62 w 69"/>
                <a:gd name="T1" fmla="*/ 0 h 73"/>
                <a:gd name="T2" fmla="*/ 7 w 69"/>
                <a:gd name="T3" fmla="*/ 0 h 73"/>
                <a:gd name="T4" fmla="*/ 0 w 69"/>
                <a:gd name="T5" fmla="*/ 7 h 73"/>
                <a:gd name="T6" fmla="*/ 0 w 69"/>
                <a:gd name="T7" fmla="*/ 66 h 73"/>
                <a:gd name="T8" fmla="*/ 7 w 69"/>
                <a:gd name="T9" fmla="*/ 73 h 73"/>
                <a:gd name="T10" fmla="*/ 62 w 69"/>
                <a:gd name="T11" fmla="*/ 73 h 73"/>
                <a:gd name="T12" fmla="*/ 69 w 69"/>
                <a:gd name="T13" fmla="*/ 66 h 73"/>
                <a:gd name="T14" fmla="*/ 69 w 69"/>
                <a:gd name="T15" fmla="*/ 7 h 73"/>
                <a:gd name="T16" fmla="*/ 62 w 69"/>
                <a:gd name="T17" fmla="*/ 0 h 73"/>
                <a:gd name="T18" fmla="*/ 60 w 69"/>
                <a:gd name="T19" fmla="*/ 64 h 73"/>
                <a:gd name="T20" fmla="*/ 10 w 69"/>
                <a:gd name="T21" fmla="*/ 64 h 73"/>
                <a:gd name="T22" fmla="*/ 10 w 69"/>
                <a:gd name="T23" fmla="*/ 9 h 73"/>
                <a:gd name="T24" fmla="*/ 60 w 69"/>
                <a:gd name="T25" fmla="*/ 9 h 73"/>
                <a:gd name="T26" fmla="*/ 60 w 69"/>
                <a:gd name="T27" fmla="*/ 64 h 73"/>
                <a:gd name="T28" fmla="*/ 19 w 69"/>
                <a:gd name="T29" fmla="*/ 32 h 73"/>
                <a:gd name="T30" fmla="*/ 51 w 69"/>
                <a:gd name="T31" fmla="*/ 32 h 73"/>
                <a:gd name="T32" fmla="*/ 51 w 69"/>
                <a:gd name="T33" fmla="*/ 37 h 73"/>
                <a:gd name="T34" fmla="*/ 19 w 69"/>
                <a:gd name="T35" fmla="*/ 37 h 73"/>
                <a:gd name="T36" fmla="*/ 19 w 69"/>
                <a:gd name="T37" fmla="*/ 32 h 73"/>
                <a:gd name="T38" fmla="*/ 19 w 69"/>
                <a:gd name="T39" fmla="*/ 41 h 73"/>
                <a:gd name="T40" fmla="*/ 51 w 69"/>
                <a:gd name="T41" fmla="*/ 41 h 73"/>
                <a:gd name="T42" fmla="*/ 51 w 69"/>
                <a:gd name="T43" fmla="*/ 46 h 73"/>
                <a:gd name="T44" fmla="*/ 19 w 69"/>
                <a:gd name="T45" fmla="*/ 46 h 73"/>
                <a:gd name="T46" fmla="*/ 19 w 69"/>
                <a:gd name="T47" fmla="*/ 41 h 73"/>
                <a:gd name="T48" fmla="*/ 19 w 69"/>
                <a:gd name="T49" fmla="*/ 50 h 73"/>
                <a:gd name="T50" fmla="*/ 51 w 69"/>
                <a:gd name="T51" fmla="*/ 50 h 73"/>
                <a:gd name="T52" fmla="*/ 51 w 69"/>
                <a:gd name="T53" fmla="*/ 55 h 73"/>
                <a:gd name="T54" fmla="*/ 19 w 69"/>
                <a:gd name="T55" fmla="*/ 55 h 73"/>
                <a:gd name="T56" fmla="*/ 19 w 69"/>
                <a:gd name="T57" fmla="*/ 50 h 73"/>
                <a:gd name="T58" fmla="*/ 19 w 69"/>
                <a:gd name="T59" fmla="*/ 23 h 73"/>
                <a:gd name="T60" fmla="*/ 51 w 69"/>
                <a:gd name="T61" fmla="*/ 23 h 73"/>
                <a:gd name="T62" fmla="*/ 51 w 69"/>
                <a:gd name="T63" fmla="*/ 27 h 73"/>
                <a:gd name="T64" fmla="*/ 19 w 69"/>
                <a:gd name="T65" fmla="*/ 27 h 73"/>
                <a:gd name="T66" fmla="*/ 19 w 69"/>
                <a:gd name="T67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73">
                  <a:moveTo>
                    <a:pt x="6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0"/>
                    <a:pt x="4" y="73"/>
                    <a:pt x="7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6" y="73"/>
                    <a:pt x="69" y="70"/>
                    <a:pt x="69" y="6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3"/>
                    <a:pt x="66" y="0"/>
                    <a:pt x="62" y="0"/>
                  </a:cubicBezTo>
                  <a:close/>
                  <a:moveTo>
                    <a:pt x="60" y="64"/>
                  </a:moveTo>
                  <a:cubicBezTo>
                    <a:pt x="10" y="64"/>
                    <a:pt x="10" y="64"/>
                    <a:pt x="10" y="64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60" y="9"/>
                    <a:pt x="60" y="9"/>
                    <a:pt x="60" y="9"/>
                  </a:cubicBezTo>
                  <a:lnTo>
                    <a:pt x="60" y="64"/>
                  </a:lnTo>
                  <a:close/>
                  <a:moveTo>
                    <a:pt x="19" y="32"/>
                  </a:moveTo>
                  <a:cubicBezTo>
                    <a:pt x="51" y="32"/>
                    <a:pt x="51" y="32"/>
                    <a:pt x="51" y="32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19" y="37"/>
                    <a:pt x="19" y="37"/>
                    <a:pt x="19" y="37"/>
                  </a:cubicBezTo>
                  <a:lnTo>
                    <a:pt x="19" y="32"/>
                  </a:lnTo>
                  <a:close/>
                  <a:moveTo>
                    <a:pt x="19" y="41"/>
                  </a:moveTo>
                  <a:cubicBezTo>
                    <a:pt x="51" y="41"/>
                    <a:pt x="51" y="41"/>
                    <a:pt x="51" y="41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19" y="46"/>
                    <a:pt x="19" y="46"/>
                    <a:pt x="19" y="46"/>
                  </a:cubicBezTo>
                  <a:lnTo>
                    <a:pt x="19" y="41"/>
                  </a:lnTo>
                  <a:close/>
                  <a:moveTo>
                    <a:pt x="19" y="5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19" y="55"/>
                    <a:pt x="19" y="55"/>
                    <a:pt x="19" y="55"/>
                  </a:cubicBezTo>
                  <a:lnTo>
                    <a:pt x="19" y="50"/>
                  </a:lnTo>
                  <a:close/>
                  <a:moveTo>
                    <a:pt x="19" y="23"/>
                  </a:moveTo>
                  <a:cubicBezTo>
                    <a:pt x="51" y="23"/>
                    <a:pt x="51" y="23"/>
                    <a:pt x="51" y="23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19" y="27"/>
                    <a:pt x="19" y="27"/>
                    <a:pt x="19" y="27"/>
                  </a:cubicBezTo>
                  <a:lnTo>
                    <a:pt x="1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4" name="Freeform 157"/>
            <p:cNvSpPr>
              <a:spLocks noEditPoints="1"/>
            </p:cNvSpPr>
            <p:nvPr/>
          </p:nvSpPr>
          <p:spPr bwMode="auto">
            <a:xfrm>
              <a:off x="8998188" y="1536129"/>
              <a:ext cx="242709" cy="281855"/>
            </a:xfrm>
            <a:custGeom>
              <a:avLst/>
              <a:gdLst>
                <a:gd name="T0" fmla="*/ 54 w 76"/>
                <a:gd name="T1" fmla="*/ 0 h 88"/>
                <a:gd name="T2" fmla="*/ 14 w 76"/>
                <a:gd name="T3" fmla="*/ 28 h 88"/>
                <a:gd name="T4" fmla="*/ 17 w 76"/>
                <a:gd name="T5" fmla="*/ 65 h 88"/>
                <a:gd name="T6" fmla="*/ 49 w 76"/>
                <a:gd name="T7" fmla="*/ 27 h 88"/>
                <a:gd name="T8" fmla="*/ 33 w 76"/>
                <a:gd name="T9" fmla="*/ 74 h 88"/>
                <a:gd name="T10" fmla="*/ 70 w 76"/>
                <a:gd name="T11" fmla="*/ 57 h 88"/>
                <a:gd name="T12" fmla="*/ 54 w 76"/>
                <a:gd name="T13" fmla="*/ 0 h 88"/>
                <a:gd name="T14" fmla="*/ 4 w 76"/>
                <a:gd name="T15" fmla="*/ 78 h 88"/>
                <a:gd name="T16" fmla="*/ 10 w 76"/>
                <a:gd name="T17" fmla="*/ 83 h 88"/>
                <a:gd name="T18" fmla="*/ 47 w 76"/>
                <a:gd name="T19" fmla="*/ 41 h 88"/>
                <a:gd name="T20" fmla="*/ 4 w 76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8">
                  <a:moveTo>
                    <a:pt x="54" y="0"/>
                  </a:moveTo>
                  <a:cubicBezTo>
                    <a:pt x="41" y="23"/>
                    <a:pt x="30" y="12"/>
                    <a:pt x="14" y="28"/>
                  </a:cubicBezTo>
                  <a:cubicBezTo>
                    <a:pt x="0" y="42"/>
                    <a:pt x="5" y="59"/>
                    <a:pt x="17" y="65"/>
                  </a:cubicBezTo>
                  <a:cubicBezTo>
                    <a:pt x="28" y="59"/>
                    <a:pt x="40" y="46"/>
                    <a:pt x="49" y="27"/>
                  </a:cubicBezTo>
                  <a:cubicBezTo>
                    <a:pt x="49" y="27"/>
                    <a:pt x="57" y="51"/>
                    <a:pt x="33" y="74"/>
                  </a:cubicBezTo>
                  <a:cubicBezTo>
                    <a:pt x="45" y="88"/>
                    <a:pt x="64" y="79"/>
                    <a:pt x="70" y="57"/>
                  </a:cubicBezTo>
                  <a:cubicBezTo>
                    <a:pt x="76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8"/>
                    <a:pt x="5" y="83"/>
                    <a:pt x="10" y="83"/>
                  </a:cubicBezTo>
                  <a:cubicBezTo>
                    <a:pt x="15" y="83"/>
                    <a:pt x="36" y="71"/>
                    <a:pt x="47" y="41"/>
                  </a:cubicBezTo>
                  <a:cubicBezTo>
                    <a:pt x="30" y="70"/>
                    <a:pt x="6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5" name="Freeform 158"/>
            <p:cNvSpPr>
              <a:spLocks noEditPoints="1"/>
            </p:cNvSpPr>
            <p:nvPr/>
          </p:nvSpPr>
          <p:spPr bwMode="auto">
            <a:xfrm>
              <a:off x="8685015" y="3366232"/>
              <a:ext cx="246623" cy="246623"/>
            </a:xfrm>
            <a:custGeom>
              <a:avLst/>
              <a:gdLst>
                <a:gd name="T0" fmla="*/ 53 w 77"/>
                <a:gd name="T1" fmla="*/ 30 h 77"/>
                <a:gd name="T2" fmla="*/ 25 w 77"/>
                <a:gd name="T3" fmla="*/ 2 h 77"/>
                <a:gd name="T4" fmla="*/ 38 w 77"/>
                <a:gd name="T5" fmla="*/ 0 h 77"/>
                <a:gd name="T6" fmla="*/ 53 w 77"/>
                <a:gd name="T7" fmla="*/ 3 h 77"/>
                <a:gd name="T8" fmla="*/ 53 w 77"/>
                <a:gd name="T9" fmla="*/ 30 h 77"/>
                <a:gd name="T10" fmla="*/ 58 w 77"/>
                <a:gd name="T11" fmla="*/ 53 h 77"/>
                <a:gd name="T12" fmla="*/ 58 w 77"/>
                <a:gd name="T13" fmla="*/ 5 h 77"/>
                <a:gd name="T14" fmla="*/ 77 w 77"/>
                <a:gd name="T15" fmla="*/ 39 h 77"/>
                <a:gd name="T16" fmla="*/ 74 w 77"/>
                <a:gd name="T17" fmla="*/ 53 h 77"/>
                <a:gd name="T18" fmla="*/ 58 w 77"/>
                <a:gd name="T19" fmla="*/ 53 h 77"/>
                <a:gd name="T20" fmla="*/ 24 w 77"/>
                <a:gd name="T21" fmla="*/ 58 h 77"/>
                <a:gd name="T22" fmla="*/ 72 w 77"/>
                <a:gd name="T23" fmla="*/ 58 h 77"/>
                <a:gd name="T24" fmla="*/ 38 w 77"/>
                <a:gd name="T25" fmla="*/ 77 h 77"/>
                <a:gd name="T26" fmla="*/ 24 w 77"/>
                <a:gd name="T27" fmla="*/ 74 h 77"/>
                <a:gd name="T28" fmla="*/ 24 w 77"/>
                <a:gd name="T29" fmla="*/ 58 h 77"/>
                <a:gd name="T30" fmla="*/ 32 w 77"/>
                <a:gd name="T31" fmla="*/ 17 h 77"/>
                <a:gd name="T32" fmla="*/ 1 w 77"/>
                <a:gd name="T33" fmla="*/ 48 h 77"/>
                <a:gd name="T34" fmla="*/ 0 w 77"/>
                <a:gd name="T35" fmla="*/ 39 h 77"/>
                <a:gd name="T36" fmla="*/ 20 w 77"/>
                <a:gd name="T37" fmla="*/ 5 h 77"/>
                <a:gd name="T38" fmla="*/ 32 w 77"/>
                <a:gd name="T39" fmla="*/ 17 h 77"/>
                <a:gd name="T40" fmla="*/ 19 w 77"/>
                <a:gd name="T41" fmla="*/ 38 h 77"/>
                <a:gd name="T42" fmla="*/ 19 w 77"/>
                <a:gd name="T43" fmla="*/ 72 h 77"/>
                <a:gd name="T44" fmla="*/ 3 w 77"/>
                <a:gd name="T45" fmla="*/ 54 h 77"/>
                <a:gd name="T46" fmla="*/ 19 w 77"/>
                <a:gd name="T4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77">
                  <a:moveTo>
                    <a:pt x="53" y="30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9" y="1"/>
                    <a:pt x="34" y="0"/>
                    <a:pt x="38" y="0"/>
                  </a:cubicBezTo>
                  <a:cubicBezTo>
                    <a:pt x="43" y="0"/>
                    <a:pt x="48" y="1"/>
                    <a:pt x="53" y="3"/>
                  </a:cubicBezTo>
                  <a:lnTo>
                    <a:pt x="53" y="30"/>
                  </a:lnTo>
                  <a:close/>
                  <a:moveTo>
                    <a:pt x="58" y="53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9" y="12"/>
                    <a:pt x="77" y="24"/>
                    <a:pt x="77" y="39"/>
                  </a:cubicBezTo>
                  <a:cubicBezTo>
                    <a:pt x="77" y="44"/>
                    <a:pt x="76" y="49"/>
                    <a:pt x="74" y="53"/>
                  </a:cubicBezTo>
                  <a:lnTo>
                    <a:pt x="58" y="53"/>
                  </a:lnTo>
                  <a:close/>
                  <a:moveTo>
                    <a:pt x="24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5" y="69"/>
                    <a:pt x="53" y="77"/>
                    <a:pt x="38" y="77"/>
                  </a:cubicBezTo>
                  <a:cubicBezTo>
                    <a:pt x="33" y="77"/>
                    <a:pt x="28" y="76"/>
                    <a:pt x="24" y="74"/>
                  </a:cubicBezTo>
                  <a:lnTo>
                    <a:pt x="24" y="58"/>
                  </a:lnTo>
                  <a:close/>
                  <a:moveTo>
                    <a:pt x="32" y="17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0" y="45"/>
                    <a:pt x="0" y="42"/>
                    <a:pt x="0" y="39"/>
                  </a:cubicBezTo>
                  <a:cubicBezTo>
                    <a:pt x="0" y="24"/>
                    <a:pt x="8" y="12"/>
                    <a:pt x="20" y="5"/>
                  </a:cubicBezTo>
                  <a:lnTo>
                    <a:pt x="32" y="17"/>
                  </a:lnTo>
                  <a:close/>
                  <a:moveTo>
                    <a:pt x="19" y="38"/>
                  </a:moveTo>
                  <a:cubicBezTo>
                    <a:pt x="19" y="72"/>
                    <a:pt x="19" y="72"/>
                    <a:pt x="19" y="72"/>
                  </a:cubicBezTo>
                  <a:cubicBezTo>
                    <a:pt x="12" y="68"/>
                    <a:pt x="6" y="62"/>
                    <a:pt x="3" y="54"/>
                  </a:cubicBez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6" name="Freeform 159"/>
            <p:cNvSpPr>
              <a:spLocks noEditPoints="1"/>
            </p:cNvSpPr>
            <p:nvPr/>
          </p:nvSpPr>
          <p:spPr bwMode="auto">
            <a:xfrm>
              <a:off x="8260276" y="4031724"/>
              <a:ext cx="229008" cy="197690"/>
            </a:xfrm>
            <a:custGeom>
              <a:avLst/>
              <a:gdLst>
                <a:gd name="T0" fmla="*/ 18 w 72"/>
                <a:gd name="T1" fmla="*/ 0 h 62"/>
                <a:gd name="T2" fmla="*/ 54 w 72"/>
                <a:gd name="T3" fmla="*/ 0 h 62"/>
                <a:gd name="T4" fmla="*/ 54 w 72"/>
                <a:gd name="T5" fmla="*/ 9 h 62"/>
                <a:gd name="T6" fmla="*/ 18 w 72"/>
                <a:gd name="T7" fmla="*/ 9 h 62"/>
                <a:gd name="T8" fmla="*/ 18 w 72"/>
                <a:gd name="T9" fmla="*/ 0 h 62"/>
                <a:gd name="T10" fmla="*/ 67 w 72"/>
                <a:gd name="T11" fmla="*/ 13 h 62"/>
                <a:gd name="T12" fmla="*/ 4 w 72"/>
                <a:gd name="T13" fmla="*/ 13 h 62"/>
                <a:gd name="T14" fmla="*/ 0 w 72"/>
                <a:gd name="T15" fmla="*/ 18 h 62"/>
                <a:gd name="T16" fmla="*/ 0 w 72"/>
                <a:gd name="T17" fmla="*/ 40 h 62"/>
                <a:gd name="T18" fmla="*/ 4 w 72"/>
                <a:gd name="T19" fmla="*/ 44 h 62"/>
                <a:gd name="T20" fmla="*/ 18 w 72"/>
                <a:gd name="T21" fmla="*/ 44 h 62"/>
                <a:gd name="T22" fmla="*/ 18 w 72"/>
                <a:gd name="T23" fmla="*/ 62 h 62"/>
                <a:gd name="T24" fmla="*/ 54 w 72"/>
                <a:gd name="T25" fmla="*/ 62 h 62"/>
                <a:gd name="T26" fmla="*/ 54 w 72"/>
                <a:gd name="T27" fmla="*/ 44 h 62"/>
                <a:gd name="T28" fmla="*/ 67 w 72"/>
                <a:gd name="T29" fmla="*/ 44 h 62"/>
                <a:gd name="T30" fmla="*/ 72 w 72"/>
                <a:gd name="T31" fmla="*/ 40 h 62"/>
                <a:gd name="T32" fmla="*/ 72 w 72"/>
                <a:gd name="T33" fmla="*/ 18 h 62"/>
                <a:gd name="T34" fmla="*/ 67 w 72"/>
                <a:gd name="T35" fmla="*/ 13 h 62"/>
                <a:gd name="T36" fmla="*/ 49 w 72"/>
                <a:gd name="T37" fmla="*/ 58 h 62"/>
                <a:gd name="T38" fmla="*/ 22 w 72"/>
                <a:gd name="T39" fmla="*/ 58 h 62"/>
                <a:gd name="T40" fmla="*/ 22 w 72"/>
                <a:gd name="T41" fmla="*/ 35 h 62"/>
                <a:gd name="T42" fmla="*/ 49 w 72"/>
                <a:gd name="T43" fmla="*/ 35 h 62"/>
                <a:gd name="T44" fmla="*/ 49 w 72"/>
                <a:gd name="T45" fmla="*/ 58 h 62"/>
                <a:gd name="T46" fmla="*/ 68 w 72"/>
                <a:gd name="T47" fmla="*/ 20 h 62"/>
                <a:gd name="T48" fmla="*/ 65 w 72"/>
                <a:gd name="T49" fmla="*/ 23 h 62"/>
                <a:gd name="T50" fmla="*/ 62 w 72"/>
                <a:gd name="T51" fmla="*/ 20 h 62"/>
                <a:gd name="T52" fmla="*/ 65 w 72"/>
                <a:gd name="T53" fmla="*/ 17 h 62"/>
                <a:gd name="T54" fmla="*/ 68 w 72"/>
                <a:gd name="T55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62">
                  <a:moveTo>
                    <a:pt x="18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18" y="9"/>
                    <a:pt x="18" y="9"/>
                    <a:pt x="18" y="9"/>
                  </a:cubicBezTo>
                  <a:lnTo>
                    <a:pt x="18" y="0"/>
                  </a:lnTo>
                  <a:close/>
                  <a:moveTo>
                    <a:pt x="67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2" y="13"/>
                    <a:pt x="0" y="15"/>
                    <a:pt x="0" y="1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70" y="44"/>
                    <a:pt x="72" y="42"/>
                    <a:pt x="72" y="4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5"/>
                    <a:pt x="70" y="13"/>
                    <a:pt x="67" y="13"/>
                  </a:cubicBezTo>
                  <a:close/>
                  <a:moveTo>
                    <a:pt x="49" y="58"/>
                  </a:moveTo>
                  <a:cubicBezTo>
                    <a:pt x="22" y="58"/>
                    <a:pt x="22" y="58"/>
                    <a:pt x="22" y="58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49" y="35"/>
                    <a:pt x="49" y="35"/>
                    <a:pt x="49" y="35"/>
                  </a:cubicBezTo>
                  <a:lnTo>
                    <a:pt x="49" y="58"/>
                  </a:lnTo>
                  <a:close/>
                  <a:moveTo>
                    <a:pt x="68" y="20"/>
                  </a:moveTo>
                  <a:cubicBezTo>
                    <a:pt x="68" y="22"/>
                    <a:pt x="67" y="23"/>
                    <a:pt x="65" y="23"/>
                  </a:cubicBezTo>
                  <a:cubicBezTo>
                    <a:pt x="63" y="23"/>
                    <a:pt x="62" y="22"/>
                    <a:pt x="62" y="20"/>
                  </a:cubicBezTo>
                  <a:cubicBezTo>
                    <a:pt x="62" y="18"/>
                    <a:pt x="63" y="17"/>
                    <a:pt x="65" y="17"/>
                  </a:cubicBezTo>
                  <a:cubicBezTo>
                    <a:pt x="67" y="17"/>
                    <a:pt x="68" y="18"/>
                    <a:pt x="6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7" name="Freeform 160"/>
            <p:cNvSpPr>
              <a:spLocks noEditPoints="1"/>
            </p:cNvSpPr>
            <p:nvPr/>
          </p:nvSpPr>
          <p:spPr bwMode="auto">
            <a:xfrm>
              <a:off x="8610637" y="3841862"/>
              <a:ext cx="230965" cy="230965"/>
            </a:xfrm>
            <a:custGeom>
              <a:avLst/>
              <a:gdLst>
                <a:gd name="T0" fmla="*/ 13 w 72"/>
                <a:gd name="T1" fmla="*/ 36 h 72"/>
                <a:gd name="T2" fmla="*/ 13 w 72"/>
                <a:gd name="T3" fmla="*/ 33 h 72"/>
                <a:gd name="T4" fmla="*/ 1 w 72"/>
                <a:gd name="T5" fmla="*/ 29 h 72"/>
                <a:gd name="T6" fmla="*/ 0 w 72"/>
                <a:gd name="T7" fmla="*/ 36 h 72"/>
                <a:gd name="T8" fmla="*/ 11 w 72"/>
                <a:gd name="T9" fmla="*/ 62 h 72"/>
                <a:gd name="T10" fmla="*/ 19 w 72"/>
                <a:gd name="T11" fmla="*/ 51 h 72"/>
                <a:gd name="T12" fmla="*/ 13 w 72"/>
                <a:gd name="T13" fmla="*/ 36 h 72"/>
                <a:gd name="T14" fmla="*/ 58 w 72"/>
                <a:gd name="T15" fmla="*/ 36 h 72"/>
                <a:gd name="T16" fmla="*/ 52 w 72"/>
                <a:gd name="T17" fmla="*/ 51 h 72"/>
                <a:gd name="T18" fmla="*/ 60 w 72"/>
                <a:gd name="T19" fmla="*/ 62 h 72"/>
                <a:gd name="T20" fmla="*/ 72 w 72"/>
                <a:gd name="T21" fmla="*/ 36 h 72"/>
                <a:gd name="T22" fmla="*/ 71 w 72"/>
                <a:gd name="T23" fmla="*/ 29 h 72"/>
                <a:gd name="T24" fmla="*/ 58 w 72"/>
                <a:gd name="T25" fmla="*/ 33 h 72"/>
                <a:gd name="T26" fmla="*/ 58 w 72"/>
                <a:gd name="T27" fmla="*/ 36 h 72"/>
                <a:gd name="T28" fmla="*/ 40 w 72"/>
                <a:gd name="T29" fmla="*/ 14 h 72"/>
                <a:gd name="T30" fmla="*/ 55 w 72"/>
                <a:gd name="T31" fmla="*/ 25 h 72"/>
                <a:gd name="T32" fmla="*/ 68 w 72"/>
                <a:gd name="T33" fmla="*/ 21 h 72"/>
                <a:gd name="T34" fmla="*/ 40 w 72"/>
                <a:gd name="T35" fmla="*/ 0 h 72"/>
                <a:gd name="T36" fmla="*/ 40 w 72"/>
                <a:gd name="T37" fmla="*/ 14 h 72"/>
                <a:gd name="T38" fmla="*/ 16 w 72"/>
                <a:gd name="T39" fmla="*/ 25 h 72"/>
                <a:gd name="T40" fmla="*/ 31 w 72"/>
                <a:gd name="T41" fmla="*/ 14 h 72"/>
                <a:gd name="T42" fmla="*/ 31 w 72"/>
                <a:gd name="T43" fmla="*/ 0 h 72"/>
                <a:gd name="T44" fmla="*/ 3 w 72"/>
                <a:gd name="T45" fmla="*/ 21 h 72"/>
                <a:gd name="T46" fmla="*/ 16 w 72"/>
                <a:gd name="T47" fmla="*/ 25 h 72"/>
                <a:gd name="T48" fmla="*/ 45 w 72"/>
                <a:gd name="T49" fmla="*/ 56 h 72"/>
                <a:gd name="T50" fmla="*/ 36 w 72"/>
                <a:gd name="T51" fmla="*/ 58 h 72"/>
                <a:gd name="T52" fmla="*/ 26 w 72"/>
                <a:gd name="T53" fmla="*/ 56 h 72"/>
                <a:gd name="T54" fmla="*/ 18 w 72"/>
                <a:gd name="T55" fmla="*/ 67 h 72"/>
                <a:gd name="T56" fmla="*/ 36 w 72"/>
                <a:gd name="T57" fmla="*/ 72 h 72"/>
                <a:gd name="T58" fmla="*/ 53 w 72"/>
                <a:gd name="T59" fmla="*/ 67 h 72"/>
                <a:gd name="T60" fmla="*/ 45 w 72"/>
                <a:gd name="T61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2">
                  <a:moveTo>
                    <a:pt x="13" y="36"/>
                  </a:moveTo>
                  <a:cubicBezTo>
                    <a:pt x="13" y="35"/>
                    <a:pt x="13" y="34"/>
                    <a:pt x="13" y="3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4"/>
                    <a:pt x="0" y="36"/>
                  </a:cubicBezTo>
                  <a:cubicBezTo>
                    <a:pt x="0" y="46"/>
                    <a:pt x="4" y="56"/>
                    <a:pt x="11" y="6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7"/>
                    <a:pt x="13" y="42"/>
                    <a:pt x="13" y="36"/>
                  </a:cubicBezTo>
                  <a:close/>
                  <a:moveTo>
                    <a:pt x="58" y="36"/>
                  </a:moveTo>
                  <a:cubicBezTo>
                    <a:pt x="58" y="42"/>
                    <a:pt x="56" y="47"/>
                    <a:pt x="52" y="51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7" y="56"/>
                    <a:pt x="72" y="46"/>
                    <a:pt x="72" y="36"/>
                  </a:cubicBezTo>
                  <a:cubicBezTo>
                    <a:pt x="72" y="34"/>
                    <a:pt x="71" y="31"/>
                    <a:pt x="71" y="29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4"/>
                    <a:pt x="58" y="35"/>
                    <a:pt x="58" y="36"/>
                  </a:cubicBezTo>
                  <a:close/>
                  <a:moveTo>
                    <a:pt x="40" y="14"/>
                  </a:moveTo>
                  <a:cubicBezTo>
                    <a:pt x="47" y="15"/>
                    <a:pt x="52" y="19"/>
                    <a:pt x="55" y="2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3" y="10"/>
                    <a:pt x="53" y="2"/>
                    <a:pt x="40" y="0"/>
                  </a:cubicBezTo>
                  <a:lnTo>
                    <a:pt x="40" y="14"/>
                  </a:lnTo>
                  <a:close/>
                  <a:moveTo>
                    <a:pt x="16" y="25"/>
                  </a:moveTo>
                  <a:cubicBezTo>
                    <a:pt x="19" y="19"/>
                    <a:pt x="25" y="15"/>
                    <a:pt x="31" y="1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2"/>
                    <a:pt x="8" y="10"/>
                    <a:pt x="3" y="21"/>
                  </a:cubicBezTo>
                  <a:lnTo>
                    <a:pt x="16" y="25"/>
                  </a:lnTo>
                  <a:close/>
                  <a:moveTo>
                    <a:pt x="45" y="56"/>
                  </a:moveTo>
                  <a:cubicBezTo>
                    <a:pt x="42" y="58"/>
                    <a:pt x="39" y="58"/>
                    <a:pt x="36" y="58"/>
                  </a:cubicBezTo>
                  <a:cubicBezTo>
                    <a:pt x="32" y="58"/>
                    <a:pt x="29" y="58"/>
                    <a:pt x="26" y="56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24" y="70"/>
                    <a:pt x="30" y="72"/>
                    <a:pt x="36" y="72"/>
                  </a:cubicBezTo>
                  <a:cubicBezTo>
                    <a:pt x="42" y="72"/>
                    <a:pt x="48" y="70"/>
                    <a:pt x="53" y="67"/>
                  </a:cubicBezTo>
                  <a:lnTo>
                    <a:pt x="4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8" name="Freeform 161"/>
            <p:cNvSpPr>
              <a:spLocks noEditPoints="1"/>
            </p:cNvSpPr>
            <p:nvPr/>
          </p:nvSpPr>
          <p:spPr bwMode="auto">
            <a:xfrm>
              <a:off x="9078439" y="1082029"/>
              <a:ext cx="221179" cy="221178"/>
            </a:xfrm>
            <a:custGeom>
              <a:avLst/>
              <a:gdLst>
                <a:gd name="T0" fmla="*/ 35 w 69"/>
                <a:gd name="T1" fmla="*/ 0 h 69"/>
                <a:gd name="T2" fmla="*/ 0 w 69"/>
                <a:gd name="T3" fmla="*/ 35 h 69"/>
                <a:gd name="T4" fmla="*/ 35 w 69"/>
                <a:gd name="T5" fmla="*/ 69 h 69"/>
                <a:gd name="T6" fmla="*/ 69 w 69"/>
                <a:gd name="T7" fmla="*/ 35 h 69"/>
                <a:gd name="T8" fmla="*/ 35 w 69"/>
                <a:gd name="T9" fmla="*/ 0 h 69"/>
                <a:gd name="T10" fmla="*/ 35 w 69"/>
                <a:gd name="T11" fmla="*/ 62 h 69"/>
                <a:gd name="T12" fmla="*/ 7 w 69"/>
                <a:gd name="T13" fmla="*/ 35 h 69"/>
                <a:gd name="T14" fmla="*/ 35 w 69"/>
                <a:gd name="T15" fmla="*/ 7 h 69"/>
                <a:gd name="T16" fmla="*/ 62 w 69"/>
                <a:gd name="T17" fmla="*/ 35 h 69"/>
                <a:gd name="T18" fmla="*/ 35 w 69"/>
                <a:gd name="T19" fmla="*/ 62 h 69"/>
                <a:gd name="T20" fmla="*/ 22 w 69"/>
                <a:gd name="T21" fmla="*/ 24 h 69"/>
                <a:gd name="T22" fmla="*/ 37 w 69"/>
                <a:gd name="T23" fmla="*/ 35 h 69"/>
                <a:gd name="T24" fmla="*/ 22 w 69"/>
                <a:gd name="T25" fmla="*/ 45 h 69"/>
                <a:gd name="T26" fmla="*/ 22 w 69"/>
                <a:gd name="T27" fmla="*/ 24 h 69"/>
                <a:gd name="T28" fmla="*/ 39 w 69"/>
                <a:gd name="T29" fmla="*/ 24 h 69"/>
                <a:gd name="T30" fmla="*/ 54 w 69"/>
                <a:gd name="T31" fmla="*/ 35 h 69"/>
                <a:gd name="T32" fmla="*/ 39 w 69"/>
                <a:gd name="T33" fmla="*/ 45 h 69"/>
                <a:gd name="T34" fmla="*/ 39 w 69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69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3"/>
                    <a:pt x="16" y="69"/>
                    <a:pt x="35" y="69"/>
                  </a:cubicBezTo>
                  <a:cubicBezTo>
                    <a:pt x="53" y="69"/>
                    <a:pt x="69" y="53"/>
                    <a:pt x="69" y="35"/>
                  </a:cubicBezTo>
                  <a:cubicBezTo>
                    <a:pt x="69" y="16"/>
                    <a:pt x="53" y="0"/>
                    <a:pt x="35" y="0"/>
                  </a:cubicBezTo>
                  <a:close/>
                  <a:moveTo>
                    <a:pt x="35" y="62"/>
                  </a:moveTo>
                  <a:cubicBezTo>
                    <a:pt x="19" y="62"/>
                    <a:pt x="7" y="50"/>
                    <a:pt x="7" y="35"/>
                  </a:cubicBezTo>
                  <a:cubicBezTo>
                    <a:pt x="7" y="19"/>
                    <a:pt x="19" y="7"/>
                    <a:pt x="35" y="7"/>
                  </a:cubicBezTo>
                  <a:cubicBezTo>
                    <a:pt x="50" y="7"/>
                    <a:pt x="62" y="19"/>
                    <a:pt x="62" y="35"/>
                  </a:cubicBezTo>
                  <a:cubicBezTo>
                    <a:pt x="62" y="50"/>
                    <a:pt x="50" y="62"/>
                    <a:pt x="35" y="62"/>
                  </a:cubicBezTo>
                  <a:close/>
                  <a:moveTo>
                    <a:pt x="22" y="24"/>
                  </a:moveTo>
                  <a:cubicBezTo>
                    <a:pt x="37" y="35"/>
                    <a:pt x="37" y="35"/>
                    <a:pt x="37" y="35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9" name="Freeform 162"/>
            <p:cNvSpPr>
              <a:spLocks/>
            </p:cNvSpPr>
            <p:nvPr/>
          </p:nvSpPr>
          <p:spPr bwMode="auto">
            <a:xfrm>
              <a:off x="8342483" y="3088291"/>
              <a:ext cx="242709" cy="252495"/>
            </a:xfrm>
            <a:custGeom>
              <a:avLst/>
              <a:gdLst>
                <a:gd name="T0" fmla="*/ 59 w 124"/>
                <a:gd name="T1" fmla="*/ 129 h 129"/>
                <a:gd name="T2" fmla="*/ 59 w 124"/>
                <a:gd name="T3" fmla="*/ 70 h 129"/>
                <a:gd name="T4" fmla="*/ 0 w 124"/>
                <a:gd name="T5" fmla="*/ 129 h 129"/>
                <a:gd name="T6" fmla="*/ 0 w 124"/>
                <a:gd name="T7" fmla="*/ 0 h 129"/>
                <a:gd name="T8" fmla="*/ 59 w 124"/>
                <a:gd name="T9" fmla="*/ 58 h 129"/>
                <a:gd name="T10" fmla="*/ 59 w 124"/>
                <a:gd name="T11" fmla="*/ 0 h 129"/>
                <a:gd name="T12" fmla="*/ 124 w 124"/>
                <a:gd name="T13" fmla="*/ 65 h 129"/>
                <a:gd name="T14" fmla="*/ 59 w 124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9">
                  <a:moveTo>
                    <a:pt x="59" y="129"/>
                  </a:moveTo>
                  <a:lnTo>
                    <a:pt x="59" y="70"/>
                  </a:lnTo>
                  <a:lnTo>
                    <a:pt x="0" y="129"/>
                  </a:lnTo>
                  <a:lnTo>
                    <a:pt x="0" y="0"/>
                  </a:lnTo>
                  <a:lnTo>
                    <a:pt x="59" y="58"/>
                  </a:lnTo>
                  <a:lnTo>
                    <a:pt x="59" y="0"/>
                  </a:lnTo>
                  <a:lnTo>
                    <a:pt x="124" y="65"/>
                  </a:lnTo>
                  <a:lnTo>
                    <a:pt x="59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0" name="Freeform 163"/>
            <p:cNvSpPr>
              <a:spLocks noEditPoints="1"/>
            </p:cNvSpPr>
            <p:nvPr/>
          </p:nvSpPr>
          <p:spPr bwMode="auto">
            <a:xfrm>
              <a:off x="8575405" y="2205535"/>
              <a:ext cx="256411" cy="254453"/>
            </a:xfrm>
            <a:custGeom>
              <a:avLst/>
              <a:gdLst>
                <a:gd name="T0" fmla="*/ 0 w 131"/>
                <a:gd name="T1" fmla="*/ 130 h 130"/>
                <a:gd name="T2" fmla="*/ 66 w 131"/>
                <a:gd name="T3" fmla="*/ 130 h 130"/>
                <a:gd name="T4" fmla="*/ 66 w 131"/>
                <a:gd name="T5" fmla="*/ 0 h 130"/>
                <a:gd name="T6" fmla="*/ 0 w 131"/>
                <a:gd name="T7" fmla="*/ 0 h 130"/>
                <a:gd name="T8" fmla="*/ 0 w 131"/>
                <a:gd name="T9" fmla="*/ 130 h 130"/>
                <a:gd name="T10" fmla="*/ 41 w 131"/>
                <a:gd name="T11" fmla="*/ 16 h 130"/>
                <a:gd name="T12" fmla="*/ 58 w 131"/>
                <a:gd name="T13" fmla="*/ 16 h 130"/>
                <a:gd name="T14" fmla="*/ 58 w 131"/>
                <a:gd name="T15" fmla="*/ 32 h 130"/>
                <a:gd name="T16" fmla="*/ 41 w 131"/>
                <a:gd name="T17" fmla="*/ 32 h 130"/>
                <a:gd name="T18" fmla="*/ 41 w 131"/>
                <a:gd name="T19" fmla="*/ 16 h 130"/>
                <a:gd name="T20" fmla="*/ 41 w 131"/>
                <a:gd name="T21" fmla="*/ 49 h 130"/>
                <a:gd name="T22" fmla="*/ 58 w 131"/>
                <a:gd name="T23" fmla="*/ 49 h 130"/>
                <a:gd name="T24" fmla="*/ 58 w 131"/>
                <a:gd name="T25" fmla="*/ 65 h 130"/>
                <a:gd name="T26" fmla="*/ 41 w 131"/>
                <a:gd name="T27" fmla="*/ 65 h 130"/>
                <a:gd name="T28" fmla="*/ 41 w 131"/>
                <a:gd name="T29" fmla="*/ 49 h 130"/>
                <a:gd name="T30" fmla="*/ 41 w 131"/>
                <a:gd name="T31" fmla="*/ 81 h 130"/>
                <a:gd name="T32" fmla="*/ 58 w 131"/>
                <a:gd name="T33" fmla="*/ 81 h 130"/>
                <a:gd name="T34" fmla="*/ 58 w 131"/>
                <a:gd name="T35" fmla="*/ 98 h 130"/>
                <a:gd name="T36" fmla="*/ 41 w 131"/>
                <a:gd name="T37" fmla="*/ 98 h 130"/>
                <a:gd name="T38" fmla="*/ 41 w 131"/>
                <a:gd name="T39" fmla="*/ 81 h 130"/>
                <a:gd name="T40" fmla="*/ 9 w 131"/>
                <a:gd name="T41" fmla="*/ 16 h 130"/>
                <a:gd name="T42" fmla="*/ 25 w 131"/>
                <a:gd name="T43" fmla="*/ 16 h 130"/>
                <a:gd name="T44" fmla="*/ 25 w 131"/>
                <a:gd name="T45" fmla="*/ 32 h 130"/>
                <a:gd name="T46" fmla="*/ 9 w 131"/>
                <a:gd name="T47" fmla="*/ 32 h 130"/>
                <a:gd name="T48" fmla="*/ 9 w 131"/>
                <a:gd name="T49" fmla="*/ 16 h 130"/>
                <a:gd name="T50" fmla="*/ 9 w 131"/>
                <a:gd name="T51" fmla="*/ 49 h 130"/>
                <a:gd name="T52" fmla="*/ 25 w 131"/>
                <a:gd name="T53" fmla="*/ 49 h 130"/>
                <a:gd name="T54" fmla="*/ 25 w 131"/>
                <a:gd name="T55" fmla="*/ 65 h 130"/>
                <a:gd name="T56" fmla="*/ 9 w 131"/>
                <a:gd name="T57" fmla="*/ 65 h 130"/>
                <a:gd name="T58" fmla="*/ 9 w 131"/>
                <a:gd name="T59" fmla="*/ 49 h 130"/>
                <a:gd name="T60" fmla="*/ 9 w 131"/>
                <a:gd name="T61" fmla="*/ 81 h 130"/>
                <a:gd name="T62" fmla="*/ 25 w 131"/>
                <a:gd name="T63" fmla="*/ 81 h 130"/>
                <a:gd name="T64" fmla="*/ 25 w 131"/>
                <a:gd name="T65" fmla="*/ 98 h 130"/>
                <a:gd name="T66" fmla="*/ 9 w 131"/>
                <a:gd name="T67" fmla="*/ 98 h 130"/>
                <a:gd name="T68" fmla="*/ 9 w 131"/>
                <a:gd name="T69" fmla="*/ 81 h 130"/>
                <a:gd name="T70" fmla="*/ 74 w 131"/>
                <a:gd name="T71" fmla="*/ 41 h 130"/>
                <a:gd name="T72" fmla="*/ 131 w 131"/>
                <a:gd name="T73" fmla="*/ 41 h 130"/>
                <a:gd name="T74" fmla="*/ 131 w 131"/>
                <a:gd name="T75" fmla="*/ 49 h 130"/>
                <a:gd name="T76" fmla="*/ 74 w 131"/>
                <a:gd name="T77" fmla="*/ 49 h 130"/>
                <a:gd name="T78" fmla="*/ 74 w 131"/>
                <a:gd name="T79" fmla="*/ 41 h 130"/>
                <a:gd name="T80" fmla="*/ 74 w 131"/>
                <a:gd name="T81" fmla="*/ 130 h 130"/>
                <a:gd name="T82" fmla="*/ 90 w 131"/>
                <a:gd name="T83" fmla="*/ 130 h 130"/>
                <a:gd name="T84" fmla="*/ 90 w 131"/>
                <a:gd name="T85" fmla="*/ 98 h 130"/>
                <a:gd name="T86" fmla="*/ 115 w 131"/>
                <a:gd name="T87" fmla="*/ 98 h 130"/>
                <a:gd name="T88" fmla="*/ 115 w 131"/>
                <a:gd name="T89" fmla="*/ 130 h 130"/>
                <a:gd name="T90" fmla="*/ 131 w 131"/>
                <a:gd name="T91" fmla="*/ 130 h 130"/>
                <a:gd name="T92" fmla="*/ 131 w 131"/>
                <a:gd name="T93" fmla="*/ 57 h 130"/>
                <a:gd name="T94" fmla="*/ 74 w 131"/>
                <a:gd name="T95" fmla="*/ 57 h 130"/>
                <a:gd name="T96" fmla="*/ 74 w 131"/>
                <a:gd name="T9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30">
                  <a:moveTo>
                    <a:pt x="0" y="130"/>
                  </a:moveTo>
                  <a:lnTo>
                    <a:pt x="66" y="13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130"/>
                  </a:lnTo>
                  <a:close/>
                  <a:moveTo>
                    <a:pt x="41" y="16"/>
                  </a:moveTo>
                  <a:lnTo>
                    <a:pt x="58" y="16"/>
                  </a:lnTo>
                  <a:lnTo>
                    <a:pt x="58" y="32"/>
                  </a:lnTo>
                  <a:lnTo>
                    <a:pt x="41" y="32"/>
                  </a:lnTo>
                  <a:lnTo>
                    <a:pt x="41" y="16"/>
                  </a:lnTo>
                  <a:close/>
                  <a:moveTo>
                    <a:pt x="41" y="49"/>
                  </a:moveTo>
                  <a:lnTo>
                    <a:pt x="58" y="49"/>
                  </a:lnTo>
                  <a:lnTo>
                    <a:pt x="58" y="65"/>
                  </a:lnTo>
                  <a:lnTo>
                    <a:pt x="41" y="65"/>
                  </a:lnTo>
                  <a:lnTo>
                    <a:pt x="41" y="49"/>
                  </a:lnTo>
                  <a:close/>
                  <a:moveTo>
                    <a:pt x="41" y="81"/>
                  </a:moveTo>
                  <a:lnTo>
                    <a:pt x="58" y="81"/>
                  </a:lnTo>
                  <a:lnTo>
                    <a:pt x="58" y="98"/>
                  </a:lnTo>
                  <a:lnTo>
                    <a:pt x="41" y="98"/>
                  </a:lnTo>
                  <a:lnTo>
                    <a:pt x="41" y="81"/>
                  </a:lnTo>
                  <a:close/>
                  <a:moveTo>
                    <a:pt x="9" y="16"/>
                  </a:moveTo>
                  <a:lnTo>
                    <a:pt x="25" y="16"/>
                  </a:lnTo>
                  <a:lnTo>
                    <a:pt x="25" y="32"/>
                  </a:lnTo>
                  <a:lnTo>
                    <a:pt x="9" y="32"/>
                  </a:lnTo>
                  <a:lnTo>
                    <a:pt x="9" y="16"/>
                  </a:lnTo>
                  <a:close/>
                  <a:moveTo>
                    <a:pt x="9" y="49"/>
                  </a:moveTo>
                  <a:lnTo>
                    <a:pt x="25" y="49"/>
                  </a:lnTo>
                  <a:lnTo>
                    <a:pt x="25" y="65"/>
                  </a:lnTo>
                  <a:lnTo>
                    <a:pt x="9" y="65"/>
                  </a:lnTo>
                  <a:lnTo>
                    <a:pt x="9" y="49"/>
                  </a:lnTo>
                  <a:close/>
                  <a:moveTo>
                    <a:pt x="9" y="81"/>
                  </a:moveTo>
                  <a:lnTo>
                    <a:pt x="25" y="81"/>
                  </a:lnTo>
                  <a:lnTo>
                    <a:pt x="25" y="98"/>
                  </a:lnTo>
                  <a:lnTo>
                    <a:pt x="9" y="98"/>
                  </a:lnTo>
                  <a:lnTo>
                    <a:pt x="9" y="81"/>
                  </a:lnTo>
                  <a:close/>
                  <a:moveTo>
                    <a:pt x="74" y="41"/>
                  </a:moveTo>
                  <a:lnTo>
                    <a:pt x="131" y="41"/>
                  </a:lnTo>
                  <a:lnTo>
                    <a:pt x="131" y="49"/>
                  </a:lnTo>
                  <a:lnTo>
                    <a:pt x="74" y="49"/>
                  </a:lnTo>
                  <a:lnTo>
                    <a:pt x="74" y="41"/>
                  </a:lnTo>
                  <a:close/>
                  <a:moveTo>
                    <a:pt x="74" y="130"/>
                  </a:moveTo>
                  <a:lnTo>
                    <a:pt x="90" y="130"/>
                  </a:lnTo>
                  <a:lnTo>
                    <a:pt x="90" y="98"/>
                  </a:lnTo>
                  <a:lnTo>
                    <a:pt x="115" y="98"/>
                  </a:lnTo>
                  <a:lnTo>
                    <a:pt x="115" y="130"/>
                  </a:lnTo>
                  <a:lnTo>
                    <a:pt x="131" y="130"/>
                  </a:lnTo>
                  <a:lnTo>
                    <a:pt x="131" y="57"/>
                  </a:lnTo>
                  <a:lnTo>
                    <a:pt x="74" y="57"/>
                  </a:lnTo>
                  <a:lnTo>
                    <a:pt x="74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1" name="Freeform 164"/>
            <p:cNvSpPr>
              <a:spLocks noEditPoints="1"/>
            </p:cNvSpPr>
            <p:nvPr/>
          </p:nvSpPr>
          <p:spPr bwMode="auto">
            <a:xfrm>
              <a:off x="8688930" y="2636148"/>
              <a:ext cx="146800" cy="154628"/>
            </a:xfrm>
            <a:custGeom>
              <a:avLst/>
              <a:gdLst>
                <a:gd name="T0" fmla="*/ 43 w 46"/>
                <a:gd name="T1" fmla="*/ 29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4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9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9"/>
                  </a:moveTo>
                  <a:cubicBezTo>
                    <a:pt x="40" y="24"/>
                    <a:pt x="42" y="19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39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6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2" name="Freeform 166"/>
            <p:cNvSpPr>
              <a:spLocks noEditPoints="1"/>
            </p:cNvSpPr>
            <p:nvPr/>
          </p:nvSpPr>
          <p:spPr bwMode="auto">
            <a:xfrm>
              <a:off x="8371843" y="3567836"/>
              <a:ext cx="107654" cy="207477"/>
            </a:xfrm>
            <a:custGeom>
              <a:avLst/>
              <a:gdLst>
                <a:gd name="T0" fmla="*/ 23 w 34"/>
                <a:gd name="T1" fmla="*/ 64 h 65"/>
                <a:gd name="T2" fmla="*/ 23 w 34"/>
                <a:gd name="T3" fmla="*/ 64 h 65"/>
                <a:gd name="T4" fmla="*/ 33 w 34"/>
                <a:gd name="T5" fmla="*/ 50 h 65"/>
                <a:gd name="T6" fmla="*/ 30 w 34"/>
                <a:gd name="T7" fmla="*/ 34 h 65"/>
                <a:gd name="T8" fmla="*/ 15 w 34"/>
                <a:gd name="T9" fmla="*/ 24 h 65"/>
                <a:gd name="T10" fmla="*/ 15 w 34"/>
                <a:gd name="T11" fmla="*/ 24 h 65"/>
                <a:gd name="T12" fmla="*/ 14 w 34"/>
                <a:gd name="T13" fmla="*/ 25 h 65"/>
                <a:gd name="T14" fmla="*/ 15 w 34"/>
                <a:gd name="T15" fmla="*/ 30 h 65"/>
                <a:gd name="T16" fmla="*/ 16 w 34"/>
                <a:gd name="T17" fmla="*/ 30 h 65"/>
                <a:gd name="T18" fmla="*/ 17 w 34"/>
                <a:gd name="T19" fmla="*/ 30 h 65"/>
                <a:gd name="T20" fmla="*/ 24 w 34"/>
                <a:gd name="T21" fmla="*/ 35 h 65"/>
                <a:gd name="T22" fmla="*/ 27 w 34"/>
                <a:gd name="T23" fmla="*/ 51 h 65"/>
                <a:gd name="T24" fmla="*/ 22 w 34"/>
                <a:gd name="T25" fmla="*/ 59 h 65"/>
                <a:gd name="T26" fmla="*/ 22 w 34"/>
                <a:gd name="T27" fmla="*/ 59 h 65"/>
                <a:gd name="T28" fmla="*/ 14 w 34"/>
                <a:gd name="T29" fmla="*/ 53 h 65"/>
                <a:gd name="T30" fmla="*/ 13 w 34"/>
                <a:gd name="T31" fmla="*/ 46 h 65"/>
                <a:gd name="T32" fmla="*/ 6 w 34"/>
                <a:gd name="T33" fmla="*/ 44 h 65"/>
                <a:gd name="T34" fmla="*/ 8 w 34"/>
                <a:gd name="T35" fmla="*/ 54 h 65"/>
                <a:gd name="T36" fmla="*/ 23 w 34"/>
                <a:gd name="T37" fmla="*/ 64 h 65"/>
                <a:gd name="T38" fmla="*/ 19 w 34"/>
                <a:gd name="T39" fmla="*/ 42 h 65"/>
                <a:gd name="T40" fmla="*/ 20 w 34"/>
                <a:gd name="T41" fmla="*/ 41 h 65"/>
                <a:gd name="T42" fmla="*/ 19 w 34"/>
                <a:gd name="T43" fmla="*/ 35 h 65"/>
                <a:gd name="T44" fmla="*/ 18 w 34"/>
                <a:gd name="T45" fmla="*/ 36 h 65"/>
                <a:gd name="T46" fmla="*/ 17 w 34"/>
                <a:gd name="T47" fmla="*/ 36 h 65"/>
                <a:gd name="T48" fmla="*/ 10 w 34"/>
                <a:gd name="T49" fmla="*/ 31 h 65"/>
                <a:gd name="T50" fmla="*/ 7 w 34"/>
                <a:gd name="T51" fmla="*/ 15 h 65"/>
                <a:gd name="T52" fmla="*/ 12 w 34"/>
                <a:gd name="T53" fmla="*/ 7 h 65"/>
                <a:gd name="T54" fmla="*/ 12 w 34"/>
                <a:gd name="T55" fmla="*/ 7 h 65"/>
                <a:gd name="T56" fmla="*/ 20 w 34"/>
                <a:gd name="T57" fmla="*/ 13 h 65"/>
                <a:gd name="T58" fmla="*/ 21 w 34"/>
                <a:gd name="T59" fmla="*/ 20 h 65"/>
                <a:gd name="T60" fmla="*/ 28 w 34"/>
                <a:gd name="T61" fmla="*/ 22 h 65"/>
                <a:gd name="T62" fmla="*/ 26 w 34"/>
                <a:gd name="T63" fmla="*/ 12 h 65"/>
                <a:gd name="T64" fmla="*/ 11 w 34"/>
                <a:gd name="T65" fmla="*/ 2 h 65"/>
                <a:gd name="T66" fmla="*/ 11 w 34"/>
                <a:gd name="T67" fmla="*/ 2 h 65"/>
                <a:gd name="T68" fmla="*/ 1 w 34"/>
                <a:gd name="T69" fmla="*/ 16 h 65"/>
                <a:gd name="T70" fmla="*/ 4 w 34"/>
                <a:gd name="T71" fmla="*/ 32 h 65"/>
                <a:gd name="T72" fmla="*/ 19 w 34"/>
                <a:gd name="T73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65">
                  <a:moveTo>
                    <a:pt x="23" y="64"/>
                  </a:moveTo>
                  <a:cubicBezTo>
                    <a:pt x="23" y="64"/>
                    <a:pt x="23" y="64"/>
                    <a:pt x="23" y="64"/>
                  </a:cubicBezTo>
                  <a:cubicBezTo>
                    <a:pt x="30" y="63"/>
                    <a:pt x="34" y="56"/>
                    <a:pt x="33" y="50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27"/>
                    <a:pt x="22" y="23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0" y="29"/>
                    <a:pt x="24" y="32"/>
                    <a:pt x="24" y="35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8" y="54"/>
                    <a:pt x="26" y="58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18" y="59"/>
                    <a:pt x="15" y="57"/>
                    <a:pt x="14" y="53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0" y="46"/>
                    <a:pt x="8" y="45"/>
                    <a:pt x="6" y="4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0" y="61"/>
                    <a:pt x="16" y="65"/>
                    <a:pt x="23" y="64"/>
                  </a:cubicBezTo>
                  <a:close/>
                  <a:moveTo>
                    <a:pt x="19" y="42"/>
                  </a:moveTo>
                  <a:cubicBezTo>
                    <a:pt x="19" y="41"/>
                    <a:pt x="20" y="41"/>
                    <a:pt x="20" y="41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4" y="37"/>
                    <a:pt x="10" y="34"/>
                    <a:pt x="10" y="3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2"/>
                    <a:pt x="8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6" y="7"/>
                    <a:pt x="19" y="9"/>
                    <a:pt x="20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4" y="20"/>
                    <a:pt x="26" y="21"/>
                    <a:pt x="28" y="2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4" y="5"/>
                    <a:pt x="18" y="0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4" y="3"/>
                    <a:pt x="0" y="10"/>
                    <a:pt x="1" y="16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8"/>
                    <a:pt x="12" y="43"/>
                    <a:pt x="1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3" name="Freeform 167"/>
            <p:cNvSpPr>
              <a:spLocks/>
            </p:cNvSpPr>
            <p:nvPr/>
          </p:nvSpPr>
          <p:spPr bwMode="auto">
            <a:xfrm>
              <a:off x="8448179" y="1575276"/>
              <a:ext cx="293599" cy="293599"/>
            </a:xfrm>
            <a:custGeom>
              <a:avLst/>
              <a:gdLst>
                <a:gd name="T0" fmla="*/ 29 w 92"/>
                <a:gd name="T1" fmla="*/ 17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7 h 92"/>
                <a:gd name="T8" fmla="*/ 92 w 92"/>
                <a:gd name="T9" fmla="*/ 66 h 92"/>
                <a:gd name="T10" fmla="*/ 72 w 92"/>
                <a:gd name="T11" fmla="*/ 80 h 92"/>
                <a:gd name="T12" fmla="*/ 52 w 92"/>
                <a:gd name="T13" fmla="*/ 66 h 92"/>
                <a:gd name="T14" fmla="*/ 72 w 92"/>
                <a:gd name="T15" fmla="*/ 52 h 92"/>
                <a:gd name="T16" fmla="*/ 81 w 92"/>
                <a:gd name="T17" fmla="*/ 53 h 92"/>
                <a:gd name="T18" fmla="*/ 81 w 92"/>
                <a:gd name="T19" fmla="*/ 23 h 92"/>
                <a:gd name="T20" fmla="*/ 41 w 92"/>
                <a:gd name="T21" fmla="*/ 34 h 92"/>
                <a:gd name="T22" fmla="*/ 41 w 92"/>
                <a:gd name="T23" fmla="*/ 78 h 92"/>
                <a:gd name="T24" fmla="*/ 21 w 92"/>
                <a:gd name="T25" fmla="*/ 92 h 92"/>
                <a:gd name="T26" fmla="*/ 0 w 92"/>
                <a:gd name="T27" fmla="*/ 78 h 92"/>
                <a:gd name="T28" fmla="*/ 21 w 92"/>
                <a:gd name="T29" fmla="*/ 63 h 92"/>
                <a:gd name="T30" fmla="*/ 29 w 92"/>
                <a:gd name="T31" fmla="*/ 65 h 92"/>
                <a:gd name="T32" fmla="*/ 29 w 92"/>
                <a:gd name="T33" fmla="*/ 34 h 92"/>
                <a:gd name="T34" fmla="*/ 29 w 92"/>
                <a:gd name="T35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7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74"/>
                    <a:pt x="83" y="80"/>
                    <a:pt x="72" y="80"/>
                  </a:cubicBezTo>
                  <a:cubicBezTo>
                    <a:pt x="61" y="80"/>
                    <a:pt x="52" y="74"/>
                    <a:pt x="52" y="66"/>
                  </a:cubicBezTo>
                  <a:cubicBezTo>
                    <a:pt x="52" y="58"/>
                    <a:pt x="61" y="52"/>
                    <a:pt x="72" y="52"/>
                  </a:cubicBezTo>
                  <a:cubicBezTo>
                    <a:pt x="75" y="52"/>
                    <a:pt x="78" y="52"/>
                    <a:pt x="81" y="53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86"/>
                    <a:pt x="32" y="92"/>
                    <a:pt x="21" y="92"/>
                  </a:cubicBezTo>
                  <a:cubicBezTo>
                    <a:pt x="9" y="92"/>
                    <a:pt x="0" y="86"/>
                    <a:pt x="0" y="78"/>
                  </a:cubicBezTo>
                  <a:cubicBezTo>
                    <a:pt x="0" y="70"/>
                    <a:pt x="9" y="63"/>
                    <a:pt x="21" y="63"/>
                  </a:cubicBezTo>
                  <a:cubicBezTo>
                    <a:pt x="24" y="63"/>
                    <a:pt x="27" y="64"/>
                    <a:pt x="29" y="65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4" name="Freeform 168"/>
            <p:cNvSpPr>
              <a:spLocks noEditPoints="1"/>
            </p:cNvSpPr>
            <p:nvPr/>
          </p:nvSpPr>
          <p:spPr bwMode="auto">
            <a:xfrm>
              <a:off x="7763114" y="4108059"/>
              <a:ext cx="227050" cy="201604"/>
            </a:xfrm>
            <a:custGeom>
              <a:avLst/>
              <a:gdLst>
                <a:gd name="T0" fmla="*/ 30 w 71"/>
                <a:gd name="T1" fmla="*/ 0 h 63"/>
                <a:gd name="T2" fmla="*/ 30 w 71"/>
                <a:gd name="T3" fmla="*/ 0 h 63"/>
                <a:gd name="T4" fmla="*/ 59 w 71"/>
                <a:gd name="T5" fmla="*/ 23 h 63"/>
                <a:gd name="T6" fmla="*/ 30 w 71"/>
                <a:gd name="T7" fmla="*/ 47 h 63"/>
                <a:gd name="T8" fmla="*/ 25 w 71"/>
                <a:gd name="T9" fmla="*/ 47 h 63"/>
                <a:gd name="T10" fmla="*/ 4 w 71"/>
                <a:gd name="T11" fmla="*/ 55 h 63"/>
                <a:gd name="T12" fmla="*/ 4 w 71"/>
                <a:gd name="T13" fmla="*/ 53 h 63"/>
                <a:gd name="T14" fmla="*/ 11 w 71"/>
                <a:gd name="T15" fmla="*/ 44 h 63"/>
                <a:gd name="T16" fmla="*/ 11 w 71"/>
                <a:gd name="T17" fmla="*/ 42 h 63"/>
                <a:gd name="T18" fmla="*/ 0 w 71"/>
                <a:gd name="T19" fmla="*/ 23 h 63"/>
                <a:gd name="T20" fmla="*/ 30 w 71"/>
                <a:gd name="T21" fmla="*/ 0 h 63"/>
                <a:gd name="T22" fmla="*/ 62 w 71"/>
                <a:gd name="T23" fmla="*/ 53 h 63"/>
                <a:gd name="T24" fmla="*/ 67 w 71"/>
                <a:gd name="T25" fmla="*/ 61 h 63"/>
                <a:gd name="T26" fmla="*/ 67 w 71"/>
                <a:gd name="T27" fmla="*/ 63 h 63"/>
                <a:gd name="T28" fmla="*/ 50 w 71"/>
                <a:gd name="T29" fmla="*/ 56 h 63"/>
                <a:gd name="T30" fmla="*/ 46 w 71"/>
                <a:gd name="T31" fmla="*/ 56 h 63"/>
                <a:gd name="T32" fmla="*/ 30 w 71"/>
                <a:gd name="T33" fmla="*/ 52 h 63"/>
                <a:gd name="T34" fmla="*/ 54 w 71"/>
                <a:gd name="T35" fmla="*/ 44 h 63"/>
                <a:gd name="T36" fmla="*/ 61 w 71"/>
                <a:gd name="T37" fmla="*/ 35 h 63"/>
                <a:gd name="T38" fmla="*/ 64 w 71"/>
                <a:gd name="T39" fmla="*/ 23 h 63"/>
                <a:gd name="T40" fmla="*/ 64 w 71"/>
                <a:gd name="T41" fmla="*/ 22 h 63"/>
                <a:gd name="T42" fmla="*/ 71 w 71"/>
                <a:gd name="T43" fmla="*/ 36 h 63"/>
                <a:gd name="T44" fmla="*/ 62 w 71"/>
                <a:gd name="T45" fmla="*/ 52 h 63"/>
                <a:gd name="T46" fmla="*/ 62 w 71"/>
                <a:gd name="T47" fmla="*/ 5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3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9" y="10"/>
                    <a:pt x="59" y="23"/>
                  </a:cubicBezTo>
                  <a:cubicBezTo>
                    <a:pt x="59" y="37"/>
                    <a:pt x="46" y="47"/>
                    <a:pt x="30" y="47"/>
                  </a:cubicBezTo>
                  <a:cubicBezTo>
                    <a:pt x="28" y="47"/>
                    <a:pt x="27" y="47"/>
                    <a:pt x="25" y="47"/>
                  </a:cubicBezTo>
                  <a:cubicBezTo>
                    <a:pt x="19" y="53"/>
                    <a:pt x="11" y="55"/>
                    <a:pt x="4" y="5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8" y="51"/>
                    <a:pt x="11" y="48"/>
                    <a:pt x="11" y="44"/>
                  </a:cubicBezTo>
                  <a:cubicBezTo>
                    <a:pt x="11" y="43"/>
                    <a:pt x="11" y="43"/>
                    <a:pt x="11" y="42"/>
                  </a:cubicBezTo>
                  <a:cubicBezTo>
                    <a:pt x="4" y="38"/>
                    <a:pt x="0" y="31"/>
                    <a:pt x="0" y="23"/>
                  </a:cubicBezTo>
                  <a:cubicBezTo>
                    <a:pt x="0" y="10"/>
                    <a:pt x="13" y="0"/>
                    <a:pt x="30" y="0"/>
                  </a:cubicBezTo>
                  <a:close/>
                  <a:moveTo>
                    <a:pt x="62" y="53"/>
                  </a:moveTo>
                  <a:cubicBezTo>
                    <a:pt x="62" y="57"/>
                    <a:pt x="64" y="60"/>
                    <a:pt x="67" y="61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1" y="62"/>
                    <a:pt x="55" y="61"/>
                    <a:pt x="50" y="56"/>
                  </a:cubicBezTo>
                  <a:cubicBezTo>
                    <a:pt x="48" y="56"/>
                    <a:pt x="47" y="56"/>
                    <a:pt x="46" y="56"/>
                  </a:cubicBezTo>
                  <a:cubicBezTo>
                    <a:pt x="40" y="56"/>
                    <a:pt x="34" y="55"/>
                    <a:pt x="30" y="52"/>
                  </a:cubicBezTo>
                  <a:cubicBezTo>
                    <a:pt x="39" y="52"/>
                    <a:pt x="47" y="49"/>
                    <a:pt x="54" y="44"/>
                  </a:cubicBezTo>
                  <a:cubicBezTo>
                    <a:pt x="57" y="41"/>
                    <a:pt x="59" y="38"/>
                    <a:pt x="61" y="35"/>
                  </a:cubicBezTo>
                  <a:cubicBezTo>
                    <a:pt x="63" y="31"/>
                    <a:pt x="64" y="27"/>
                    <a:pt x="64" y="23"/>
                  </a:cubicBezTo>
                  <a:cubicBezTo>
                    <a:pt x="64" y="23"/>
                    <a:pt x="64" y="22"/>
                    <a:pt x="64" y="22"/>
                  </a:cubicBezTo>
                  <a:cubicBezTo>
                    <a:pt x="68" y="25"/>
                    <a:pt x="71" y="30"/>
                    <a:pt x="71" y="36"/>
                  </a:cubicBezTo>
                  <a:cubicBezTo>
                    <a:pt x="71" y="42"/>
                    <a:pt x="67" y="48"/>
                    <a:pt x="62" y="52"/>
                  </a:cubicBezTo>
                  <a:cubicBezTo>
                    <a:pt x="62" y="52"/>
                    <a:pt x="62" y="53"/>
                    <a:pt x="6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5" name="Freeform 169"/>
            <p:cNvSpPr>
              <a:spLocks/>
            </p:cNvSpPr>
            <p:nvPr/>
          </p:nvSpPr>
          <p:spPr bwMode="auto">
            <a:xfrm>
              <a:off x="7947103" y="3679405"/>
              <a:ext cx="207477" cy="207477"/>
            </a:xfrm>
            <a:custGeom>
              <a:avLst/>
              <a:gdLst>
                <a:gd name="T0" fmla="*/ 65 w 65"/>
                <a:gd name="T1" fmla="*/ 24 h 65"/>
                <a:gd name="T2" fmla="*/ 41 w 65"/>
                <a:gd name="T3" fmla="*/ 24 h 65"/>
                <a:gd name="T4" fmla="*/ 50 w 65"/>
                <a:gd name="T5" fmla="*/ 15 h 65"/>
                <a:gd name="T6" fmla="*/ 33 w 65"/>
                <a:gd name="T7" fmla="*/ 8 h 65"/>
                <a:gd name="T8" fmla="*/ 16 w 65"/>
                <a:gd name="T9" fmla="*/ 15 h 65"/>
                <a:gd name="T10" fmla="*/ 9 w 65"/>
                <a:gd name="T11" fmla="*/ 32 h 65"/>
                <a:gd name="T12" fmla="*/ 16 w 65"/>
                <a:gd name="T13" fmla="*/ 49 h 65"/>
                <a:gd name="T14" fmla="*/ 33 w 65"/>
                <a:gd name="T15" fmla="*/ 56 h 65"/>
                <a:gd name="T16" fmla="*/ 50 w 65"/>
                <a:gd name="T17" fmla="*/ 49 h 65"/>
                <a:gd name="T18" fmla="*/ 51 w 65"/>
                <a:gd name="T19" fmla="*/ 48 h 65"/>
                <a:gd name="T20" fmla="*/ 57 w 65"/>
                <a:gd name="T21" fmla="*/ 54 h 65"/>
                <a:gd name="T22" fmla="*/ 33 w 65"/>
                <a:gd name="T23" fmla="*/ 65 h 65"/>
                <a:gd name="T24" fmla="*/ 0 w 65"/>
                <a:gd name="T25" fmla="*/ 32 h 65"/>
                <a:gd name="T26" fmla="*/ 33 w 65"/>
                <a:gd name="T27" fmla="*/ 0 h 65"/>
                <a:gd name="T28" fmla="*/ 56 w 65"/>
                <a:gd name="T29" fmla="*/ 9 h 65"/>
                <a:gd name="T30" fmla="*/ 65 w 65"/>
                <a:gd name="T31" fmla="*/ 0 h 65"/>
                <a:gd name="T32" fmla="*/ 65 w 65"/>
                <a:gd name="T33" fmla="*/ 2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65">
                  <a:moveTo>
                    <a:pt x="65" y="24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5" y="10"/>
                    <a:pt x="39" y="8"/>
                    <a:pt x="33" y="8"/>
                  </a:cubicBezTo>
                  <a:cubicBezTo>
                    <a:pt x="26" y="8"/>
                    <a:pt x="20" y="10"/>
                    <a:pt x="16" y="15"/>
                  </a:cubicBezTo>
                  <a:cubicBezTo>
                    <a:pt x="11" y="20"/>
                    <a:pt x="9" y="26"/>
                    <a:pt x="9" y="32"/>
                  </a:cubicBezTo>
                  <a:cubicBezTo>
                    <a:pt x="9" y="39"/>
                    <a:pt x="11" y="45"/>
                    <a:pt x="16" y="49"/>
                  </a:cubicBezTo>
                  <a:cubicBezTo>
                    <a:pt x="20" y="54"/>
                    <a:pt x="26" y="56"/>
                    <a:pt x="33" y="56"/>
                  </a:cubicBezTo>
                  <a:cubicBezTo>
                    <a:pt x="39" y="56"/>
                    <a:pt x="45" y="54"/>
                    <a:pt x="50" y="49"/>
                  </a:cubicBezTo>
                  <a:cubicBezTo>
                    <a:pt x="50" y="49"/>
                    <a:pt x="51" y="49"/>
                    <a:pt x="51" y="4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1" y="60"/>
                    <a:pt x="43" y="65"/>
                    <a:pt x="33" y="65"/>
                  </a:cubicBezTo>
                  <a:cubicBezTo>
                    <a:pt x="15" y="65"/>
                    <a:pt x="0" y="50"/>
                    <a:pt x="0" y="32"/>
                  </a:cubicBezTo>
                  <a:cubicBezTo>
                    <a:pt x="0" y="14"/>
                    <a:pt x="15" y="0"/>
                    <a:pt x="33" y="0"/>
                  </a:cubicBezTo>
                  <a:cubicBezTo>
                    <a:pt x="42" y="0"/>
                    <a:pt x="50" y="4"/>
                    <a:pt x="56" y="9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6" name="Freeform 171"/>
            <p:cNvSpPr>
              <a:spLocks noEditPoints="1"/>
            </p:cNvSpPr>
            <p:nvPr/>
          </p:nvSpPr>
          <p:spPr bwMode="auto">
            <a:xfrm>
              <a:off x="8704589" y="1177939"/>
              <a:ext cx="172245" cy="170287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6 h 53"/>
                <a:gd name="T4" fmla="*/ 27 w 54"/>
                <a:gd name="T5" fmla="*/ 53 h 53"/>
                <a:gd name="T6" fmla="*/ 54 w 54"/>
                <a:gd name="T7" fmla="*/ 26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6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6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8 w 54"/>
                <a:gd name="T39" fmla="*/ 40 h 53"/>
                <a:gd name="T40" fmla="*/ 25 w 54"/>
                <a:gd name="T41" fmla="*/ 40 h 53"/>
                <a:gd name="T42" fmla="*/ 23 w 54"/>
                <a:gd name="T43" fmla="*/ 38 h 53"/>
                <a:gd name="T44" fmla="*/ 23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6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6" y="42"/>
                    <a:pt x="17" y="40"/>
                    <a:pt x="17" y="38"/>
                  </a:cubicBezTo>
                  <a:cubicBezTo>
                    <a:pt x="17" y="32"/>
                    <a:pt x="13" y="26"/>
                    <a:pt x="7" y="24"/>
                  </a:cubicBezTo>
                  <a:cubicBezTo>
                    <a:pt x="7" y="20"/>
                    <a:pt x="9" y="15"/>
                    <a:pt x="13" y="12"/>
                  </a:cubicBezTo>
                  <a:cubicBezTo>
                    <a:pt x="16" y="8"/>
                    <a:pt x="21" y="6"/>
                    <a:pt x="27" y="6"/>
                  </a:cubicBezTo>
                  <a:cubicBezTo>
                    <a:pt x="32" y="6"/>
                    <a:pt x="37" y="8"/>
                    <a:pt x="41" y="12"/>
                  </a:cubicBezTo>
                  <a:cubicBezTo>
                    <a:pt x="44" y="15"/>
                    <a:pt x="46" y="20"/>
                    <a:pt x="47" y="24"/>
                  </a:cubicBezTo>
                  <a:cubicBezTo>
                    <a:pt x="41" y="26"/>
                    <a:pt x="37" y="32"/>
                    <a:pt x="37" y="38"/>
                  </a:cubicBezTo>
                  <a:cubicBezTo>
                    <a:pt x="37" y="40"/>
                    <a:pt x="37" y="42"/>
                    <a:pt x="38" y="43"/>
                  </a:cubicBezTo>
                  <a:cubicBezTo>
                    <a:pt x="35" y="45"/>
                    <a:pt x="31" y="46"/>
                    <a:pt x="27" y="46"/>
                  </a:cubicBezTo>
                  <a:cubicBezTo>
                    <a:pt x="23" y="46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29" y="40"/>
                    <a:pt x="28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4" y="40"/>
                    <a:pt x="23" y="39"/>
                    <a:pt x="23" y="38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7" name="Freeform 174"/>
            <p:cNvSpPr>
              <a:spLocks noEditPoints="1"/>
            </p:cNvSpPr>
            <p:nvPr/>
          </p:nvSpPr>
          <p:spPr bwMode="auto">
            <a:xfrm>
              <a:off x="7489088" y="3493458"/>
              <a:ext cx="201605" cy="199648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  <a:gd name="T10" fmla="*/ 58 w 63"/>
                <a:gd name="T11" fmla="*/ 36 h 62"/>
                <a:gd name="T12" fmla="*/ 41 w 63"/>
                <a:gd name="T13" fmla="*/ 34 h 62"/>
                <a:gd name="T14" fmla="*/ 46 w 63"/>
                <a:gd name="T15" fmla="*/ 53 h 62"/>
                <a:gd name="T16" fmla="*/ 58 w 63"/>
                <a:gd name="T17" fmla="*/ 36 h 62"/>
                <a:gd name="T18" fmla="*/ 42 w 63"/>
                <a:gd name="T19" fmla="*/ 56 h 62"/>
                <a:gd name="T20" fmla="*/ 36 w 63"/>
                <a:gd name="T21" fmla="*/ 36 h 62"/>
                <a:gd name="T22" fmla="*/ 36 w 63"/>
                <a:gd name="T23" fmla="*/ 36 h 62"/>
                <a:gd name="T24" fmla="*/ 15 w 63"/>
                <a:gd name="T25" fmla="*/ 52 h 62"/>
                <a:gd name="T26" fmla="*/ 32 w 63"/>
                <a:gd name="T27" fmla="*/ 58 h 62"/>
                <a:gd name="T28" fmla="*/ 42 w 63"/>
                <a:gd name="T29" fmla="*/ 56 h 62"/>
                <a:gd name="T30" fmla="*/ 12 w 63"/>
                <a:gd name="T31" fmla="*/ 49 h 62"/>
                <a:gd name="T32" fmla="*/ 33 w 63"/>
                <a:gd name="T33" fmla="*/ 32 h 62"/>
                <a:gd name="T34" fmla="*/ 34 w 63"/>
                <a:gd name="T35" fmla="*/ 31 h 62"/>
                <a:gd name="T36" fmla="*/ 32 w 63"/>
                <a:gd name="T37" fmla="*/ 27 h 62"/>
                <a:gd name="T38" fmla="*/ 5 w 63"/>
                <a:gd name="T39" fmla="*/ 31 h 62"/>
                <a:gd name="T40" fmla="*/ 5 w 63"/>
                <a:gd name="T41" fmla="*/ 31 h 62"/>
                <a:gd name="T42" fmla="*/ 12 w 63"/>
                <a:gd name="T43" fmla="*/ 49 h 62"/>
                <a:gd name="T44" fmla="*/ 5 w 63"/>
                <a:gd name="T45" fmla="*/ 26 h 62"/>
                <a:gd name="T46" fmla="*/ 30 w 63"/>
                <a:gd name="T47" fmla="*/ 23 h 62"/>
                <a:gd name="T48" fmla="*/ 20 w 63"/>
                <a:gd name="T49" fmla="*/ 7 h 62"/>
                <a:gd name="T50" fmla="*/ 5 w 63"/>
                <a:gd name="T51" fmla="*/ 26 h 62"/>
                <a:gd name="T52" fmla="*/ 25 w 63"/>
                <a:gd name="T53" fmla="*/ 6 h 62"/>
                <a:gd name="T54" fmla="*/ 35 w 63"/>
                <a:gd name="T55" fmla="*/ 21 h 62"/>
                <a:gd name="T56" fmla="*/ 49 w 63"/>
                <a:gd name="T57" fmla="*/ 12 h 62"/>
                <a:gd name="T58" fmla="*/ 32 w 63"/>
                <a:gd name="T59" fmla="*/ 5 h 62"/>
                <a:gd name="T60" fmla="*/ 25 w 63"/>
                <a:gd name="T61" fmla="*/ 6 h 62"/>
                <a:gd name="T62" fmla="*/ 52 w 63"/>
                <a:gd name="T63" fmla="*/ 15 h 62"/>
                <a:gd name="T64" fmla="*/ 37 w 63"/>
                <a:gd name="T65" fmla="*/ 25 h 62"/>
                <a:gd name="T66" fmla="*/ 39 w 63"/>
                <a:gd name="T67" fmla="*/ 29 h 62"/>
                <a:gd name="T68" fmla="*/ 40 w 63"/>
                <a:gd name="T69" fmla="*/ 30 h 62"/>
                <a:gd name="T70" fmla="*/ 58 w 63"/>
                <a:gd name="T71" fmla="*/ 31 h 62"/>
                <a:gd name="T72" fmla="*/ 52 w 63"/>
                <a:gd name="T73" fmla="*/ 1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14" y="62"/>
                    <a:pt x="0" y="49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2"/>
                    <a:pt x="32" y="62"/>
                  </a:cubicBezTo>
                  <a:close/>
                  <a:moveTo>
                    <a:pt x="58" y="36"/>
                  </a:moveTo>
                  <a:cubicBezTo>
                    <a:pt x="57" y="35"/>
                    <a:pt x="50" y="33"/>
                    <a:pt x="41" y="34"/>
                  </a:cubicBezTo>
                  <a:cubicBezTo>
                    <a:pt x="45" y="44"/>
                    <a:pt x="46" y="52"/>
                    <a:pt x="46" y="53"/>
                  </a:cubicBezTo>
                  <a:cubicBezTo>
                    <a:pt x="52" y="49"/>
                    <a:pt x="57" y="43"/>
                    <a:pt x="58" y="36"/>
                  </a:cubicBezTo>
                  <a:close/>
                  <a:moveTo>
                    <a:pt x="42" y="56"/>
                  </a:moveTo>
                  <a:cubicBezTo>
                    <a:pt x="41" y="54"/>
                    <a:pt x="40" y="45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1" y="41"/>
                    <a:pt x="16" y="51"/>
                    <a:pt x="15" y="52"/>
                  </a:cubicBezTo>
                  <a:cubicBezTo>
                    <a:pt x="20" y="56"/>
                    <a:pt x="25" y="58"/>
                    <a:pt x="32" y="58"/>
                  </a:cubicBezTo>
                  <a:cubicBezTo>
                    <a:pt x="35" y="58"/>
                    <a:pt x="39" y="57"/>
                    <a:pt x="42" y="56"/>
                  </a:cubicBezTo>
                  <a:close/>
                  <a:moveTo>
                    <a:pt x="12" y="49"/>
                  </a:moveTo>
                  <a:cubicBezTo>
                    <a:pt x="12" y="48"/>
                    <a:pt x="20" y="36"/>
                    <a:pt x="33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0"/>
                    <a:pt x="33" y="28"/>
                    <a:pt x="32" y="27"/>
                  </a:cubicBezTo>
                  <a:cubicBezTo>
                    <a:pt x="19" y="31"/>
                    <a:pt x="6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8"/>
                    <a:pt x="8" y="44"/>
                    <a:pt x="12" y="49"/>
                  </a:cubicBezTo>
                  <a:close/>
                  <a:moveTo>
                    <a:pt x="5" y="26"/>
                  </a:moveTo>
                  <a:cubicBezTo>
                    <a:pt x="7" y="26"/>
                    <a:pt x="18" y="26"/>
                    <a:pt x="30" y="23"/>
                  </a:cubicBezTo>
                  <a:cubicBezTo>
                    <a:pt x="26" y="15"/>
                    <a:pt x="21" y="8"/>
                    <a:pt x="20" y="7"/>
                  </a:cubicBezTo>
                  <a:cubicBezTo>
                    <a:pt x="13" y="11"/>
                    <a:pt x="7" y="18"/>
                    <a:pt x="5" y="26"/>
                  </a:cubicBezTo>
                  <a:close/>
                  <a:moveTo>
                    <a:pt x="25" y="6"/>
                  </a:moveTo>
                  <a:cubicBezTo>
                    <a:pt x="26" y="7"/>
                    <a:pt x="31" y="13"/>
                    <a:pt x="35" y="21"/>
                  </a:cubicBezTo>
                  <a:cubicBezTo>
                    <a:pt x="45" y="18"/>
                    <a:pt x="49" y="12"/>
                    <a:pt x="49" y="12"/>
                  </a:cubicBezTo>
                  <a:cubicBezTo>
                    <a:pt x="44" y="7"/>
                    <a:pt x="38" y="5"/>
                    <a:pt x="32" y="5"/>
                  </a:cubicBezTo>
                  <a:cubicBezTo>
                    <a:pt x="29" y="5"/>
                    <a:pt x="27" y="5"/>
                    <a:pt x="25" y="6"/>
                  </a:cubicBezTo>
                  <a:close/>
                  <a:moveTo>
                    <a:pt x="52" y="15"/>
                  </a:moveTo>
                  <a:cubicBezTo>
                    <a:pt x="52" y="15"/>
                    <a:pt x="47" y="21"/>
                    <a:pt x="37" y="25"/>
                  </a:cubicBezTo>
                  <a:cubicBezTo>
                    <a:pt x="38" y="26"/>
                    <a:pt x="38" y="28"/>
                    <a:pt x="39" y="29"/>
                  </a:cubicBezTo>
                  <a:cubicBezTo>
                    <a:pt x="39" y="29"/>
                    <a:pt x="39" y="30"/>
                    <a:pt x="40" y="30"/>
                  </a:cubicBezTo>
                  <a:cubicBezTo>
                    <a:pt x="48" y="29"/>
                    <a:pt x="57" y="31"/>
                    <a:pt x="58" y="31"/>
                  </a:cubicBezTo>
                  <a:cubicBezTo>
                    <a:pt x="58" y="25"/>
                    <a:pt x="56" y="19"/>
                    <a:pt x="5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8" name="Freeform 175"/>
            <p:cNvSpPr>
              <a:spLocks noEditPoints="1"/>
            </p:cNvSpPr>
            <p:nvPr/>
          </p:nvSpPr>
          <p:spPr bwMode="auto">
            <a:xfrm>
              <a:off x="7424496" y="4556288"/>
              <a:ext cx="207477" cy="182031"/>
            </a:xfrm>
            <a:custGeom>
              <a:avLst/>
              <a:gdLst>
                <a:gd name="T0" fmla="*/ 65 w 65"/>
                <a:gd name="T1" fmla="*/ 19 h 57"/>
                <a:gd name="T2" fmla="*/ 47 w 65"/>
                <a:gd name="T3" fmla="*/ 0 h 57"/>
                <a:gd name="T4" fmla="*/ 32 w 65"/>
                <a:gd name="T5" fmla="*/ 6 h 57"/>
                <a:gd name="T6" fmla="*/ 18 w 65"/>
                <a:gd name="T7" fmla="*/ 0 h 57"/>
                <a:gd name="T8" fmla="*/ 0 w 65"/>
                <a:gd name="T9" fmla="*/ 19 h 57"/>
                <a:gd name="T10" fmla="*/ 6 w 65"/>
                <a:gd name="T11" fmla="*/ 33 h 57"/>
                <a:gd name="T12" fmla="*/ 6 w 65"/>
                <a:gd name="T13" fmla="*/ 33 h 57"/>
                <a:gd name="T14" fmla="*/ 26 w 65"/>
                <a:gd name="T15" fmla="*/ 53 h 57"/>
                <a:gd name="T16" fmla="*/ 32 w 65"/>
                <a:gd name="T17" fmla="*/ 57 h 57"/>
                <a:gd name="T18" fmla="*/ 39 w 65"/>
                <a:gd name="T19" fmla="*/ 53 h 57"/>
                <a:gd name="T20" fmla="*/ 59 w 65"/>
                <a:gd name="T21" fmla="*/ 33 h 57"/>
                <a:gd name="T22" fmla="*/ 59 w 65"/>
                <a:gd name="T23" fmla="*/ 33 h 57"/>
                <a:gd name="T24" fmla="*/ 65 w 65"/>
                <a:gd name="T25" fmla="*/ 19 h 57"/>
                <a:gd name="T26" fmla="*/ 54 w 65"/>
                <a:gd name="T27" fmla="*/ 27 h 57"/>
                <a:gd name="T28" fmla="*/ 33 w 65"/>
                <a:gd name="T29" fmla="*/ 47 h 57"/>
                <a:gd name="T30" fmla="*/ 32 w 65"/>
                <a:gd name="T31" fmla="*/ 48 h 57"/>
                <a:gd name="T32" fmla="*/ 32 w 65"/>
                <a:gd name="T33" fmla="*/ 47 h 57"/>
                <a:gd name="T34" fmla="*/ 11 w 65"/>
                <a:gd name="T35" fmla="*/ 27 h 57"/>
                <a:gd name="T36" fmla="*/ 8 w 65"/>
                <a:gd name="T37" fmla="*/ 19 h 57"/>
                <a:gd name="T38" fmla="*/ 18 w 65"/>
                <a:gd name="T39" fmla="*/ 8 h 57"/>
                <a:gd name="T40" fmla="*/ 26 w 65"/>
                <a:gd name="T41" fmla="*/ 11 h 57"/>
                <a:gd name="T42" fmla="*/ 32 w 65"/>
                <a:gd name="T43" fmla="*/ 18 h 57"/>
                <a:gd name="T44" fmla="*/ 39 w 65"/>
                <a:gd name="T45" fmla="*/ 11 h 57"/>
                <a:gd name="T46" fmla="*/ 47 w 65"/>
                <a:gd name="T47" fmla="*/ 8 h 57"/>
                <a:gd name="T48" fmla="*/ 57 w 65"/>
                <a:gd name="T49" fmla="*/ 19 h 57"/>
                <a:gd name="T50" fmla="*/ 54 w 65"/>
                <a:gd name="T51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" h="57">
                  <a:moveTo>
                    <a:pt x="65" y="19"/>
                  </a:moveTo>
                  <a:cubicBezTo>
                    <a:pt x="65" y="8"/>
                    <a:pt x="57" y="0"/>
                    <a:pt x="47" y="0"/>
                  </a:cubicBezTo>
                  <a:cubicBezTo>
                    <a:pt x="41" y="0"/>
                    <a:pt x="36" y="2"/>
                    <a:pt x="32" y="6"/>
                  </a:cubicBezTo>
                  <a:cubicBezTo>
                    <a:pt x="29" y="2"/>
                    <a:pt x="24" y="0"/>
                    <a:pt x="18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8" y="55"/>
                    <a:pt x="30" y="57"/>
                    <a:pt x="32" y="57"/>
                  </a:cubicBezTo>
                  <a:cubicBezTo>
                    <a:pt x="35" y="57"/>
                    <a:pt x="37" y="55"/>
                    <a:pt x="39" y="5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3" y="29"/>
                    <a:pt x="65" y="24"/>
                    <a:pt x="65" y="19"/>
                  </a:cubicBezTo>
                  <a:close/>
                  <a:moveTo>
                    <a:pt x="54" y="2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2" y="48"/>
                  </a:cubicBezTo>
                  <a:cubicBezTo>
                    <a:pt x="32" y="48"/>
                    <a:pt x="32" y="47"/>
                    <a:pt x="32" y="4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4"/>
                    <a:pt x="8" y="22"/>
                    <a:pt x="8" y="19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22" y="8"/>
                    <a:pt x="24" y="9"/>
                    <a:pt x="26" y="1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1" y="9"/>
                    <a:pt x="43" y="8"/>
                    <a:pt x="47" y="8"/>
                  </a:cubicBezTo>
                  <a:cubicBezTo>
                    <a:pt x="52" y="8"/>
                    <a:pt x="57" y="13"/>
                    <a:pt x="57" y="19"/>
                  </a:cubicBezTo>
                  <a:cubicBezTo>
                    <a:pt x="57" y="22"/>
                    <a:pt x="56" y="24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9" name="Freeform 177"/>
            <p:cNvSpPr>
              <a:spLocks noEditPoints="1"/>
            </p:cNvSpPr>
            <p:nvPr/>
          </p:nvSpPr>
          <p:spPr bwMode="auto">
            <a:xfrm>
              <a:off x="7725924" y="4971241"/>
              <a:ext cx="150715" cy="154628"/>
            </a:xfrm>
            <a:custGeom>
              <a:avLst/>
              <a:gdLst>
                <a:gd name="T0" fmla="*/ 43 w 47"/>
                <a:gd name="T1" fmla="*/ 29 h 48"/>
                <a:gd name="T2" fmla="*/ 47 w 47"/>
                <a:gd name="T3" fmla="*/ 16 h 48"/>
                <a:gd name="T4" fmla="*/ 42 w 47"/>
                <a:gd name="T5" fmla="*/ 8 h 48"/>
                <a:gd name="T6" fmla="*/ 37 w 47"/>
                <a:gd name="T7" fmla="*/ 9 h 48"/>
                <a:gd name="T8" fmla="*/ 28 w 47"/>
                <a:gd name="T9" fmla="*/ 0 h 48"/>
                <a:gd name="T10" fmla="*/ 19 w 47"/>
                <a:gd name="T11" fmla="*/ 0 h 48"/>
                <a:gd name="T12" fmla="*/ 18 w 47"/>
                <a:gd name="T13" fmla="*/ 5 h 48"/>
                <a:gd name="T14" fmla="*/ 5 w 47"/>
                <a:gd name="T15" fmla="*/ 8 h 48"/>
                <a:gd name="T16" fmla="*/ 0 w 47"/>
                <a:gd name="T17" fmla="*/ 16 h 48"/>
                <a:gd name="T18" fmla="*/ 4 w 47"/>
                <a:gd name="T19" fmla="*/ 20 h 48"/>
                <a:gd name="T20" fmla="*/ 0 w 47"/>
                <a:gd name="T21" fmla="*/ 32 h 48"/>
                <a:gd name="T22" fmla="*/ 5 w 47"/>
                <a:gd name="T23" fmla="*/ 40 h 48"/>
                <a:gd name="T24" fmla="*/ 10 w 47"/>
                <a:gd name="T25" fmla="*/ 39 h 48"/>
                <a:gd name="T26" fmla="*/ 19 w 47"/>
                <a:gd name="T27" fmla="*/ 48 h 48"/>
                <a:gd name="T28" fmla="*/ 28 w 47"/>
                <a:gd name="T29" fmla="*/ 48 h 48"/>
                <a:gd name="T30" fmla="*/ 29 w 47"/>
                <a:gd name="T31" fmla="*/ 44 h 48"/>
                <a:gd name="T32" fmla="*/ 42 w 47"/>
                <a:gd name="T33" fmla="*/ 40 h 48"/>
                <a:gd name="T34" fmla="*/ 47 w 47"/>
                <a:gd name="T35" fmla="*/ 32 h 48"/>
                <a:gd name="T36" fmla="*/ 43 w 47"/>
                <a:gd name="T37" fmla="*/ 29 h 48"/>
                <a:gd name="T38" fmla="*/ 23 w 47"/>
                <a:gd name="T39" fmla="*/ 34 h 48"/>
                <a:gd name="T40" fmla="*/ 14 w 47"/>
                <a:gd name="T41" fmla="*/ 24 h 48"/>
                <a:gd name="T42" fmla="*/ 23 w 47"/>
                <a:gd name="T43" fmla="*/ 14 h 48"/>
                <a:gd name="T44" fmla="*/ 33 w 47"/>
                <a:gd name="T45" fmla="*/ 24 h 48"/>
                <a:gd name="T46" fmla="*/ 23 w 47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" h="48">
                  <a:moveTo>
                    <a:pt x="43" y="29"/>
                  </a:moveTo>
                  <a:cubicBezTo>
                    <a:pt x="41" y="24"/>
                    <a:pt x="42" y="19"/>
                    <a:pt x="47" y="16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9"/>
                    <a:pt x="39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8" y="3"/>
                    <a:pt x="18" y="5"/>
                  </a:cubicBezTo>
                  <a:cubicBezTo>
                    <a:pt x="15" y="9"/>
                    <a:pt x="9" y="11"/>
                    <a:pt x="5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8"/>
                    <a:pt x="4" y="20"/>
                  </a:cubicBezTo>
                  <a:cubicBezTo>
                    <a:pt x="6" y="24"/>
                    <a:pt x="5" y="30"/>
                    <a:pt x="0" y="32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40"/>
                    <a:pt x="8" y="39"/>
                    <a:pt x="10" y="39"/>
                  </a:cubicBezTo>
                  <a:cubicBezTo>
                    <a:pt x="15" y="39"/>
                    <a:pt x="19" y="43"/>
                    <a:pt x="19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9" y="45"/>
                    <a:pt x="29" y="44"/>
                  </a:cubicBezTo>
                  <a:cubicBezTo>
                    <a:pt x="32" y="39"/>
                    <a:pt x="38" y="38"/>
                    <a:pt x="42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8" y="34"/>
                    <a:pt x="14" y="30"/>
                    <a:pt x="14" y="24"/>
                  </a:cubicBez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30"/>
                    <a:pt x="29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0" name="Freeform 178"/>
            <p:cNvSpPr>
              <a:spLocks noEditPoints="1"/>
            </p:cNvSpPr>
            <p:nvPr/>
          </p:nvSpPr>
          <p:spPr bwMode="auto">
            <a:xfrm>
              <a:off x="6888188" y="4926222"/>
              <a:ext cx="248581" cy="250538"/>
            </a:xfrm>
            <a:custGeom>
              <a:avLst/>
              <a:gdLst>
                <a:gd name="T0" fmla="*/ 67 w 127"/>
                <a:gd name="T1" fmla="*/ 0 h 128"/>
                <a:gd name="T2" fmla="*/ 55 w 127"/>
                <a:gd name="T3" fmla="*/ 13 h 128"/>
                <a:gd name="T4" fmla="*/ 67 w 127"/>
                <a:gd name="T5" fmla="*/ 25 h 128"/>
                <a:gd name="T6" fmla="*/ 39 w 127"/>
                <a:gd name="T7" fmla="*/ 56 h 128"/>
                <a:gd name="T8" fmla="*/ 11 w 127"/>
                <a:gd name="T9" fmla="*/ 56 h 128"/>
                <a:gd name="T10" fmla="*/ 32 w 127"/>
                <a:gd name="T11" fmla="*/ 79 h 128"/>
                <a:gd name="T12" fmla="*/ 0 w 127"/>
                <a:gd name="T13" fmla="*/ 123 h 128"/>
                <a:gd name="T14" fmla="*/ 0 w 127"/>
                <a:gd name="T15" fmla="*/ 128 h 128"/>
                <a:gd name="T16" fmla="*/ 5 w 127"/>
                <a:gd name="T17" fmla="*/ 128 h 128"/>
                <a:gd name="T18" fmla="*/ 49 w 127"/>
                <a:gd name="T19" fmla="*/ 93 h 128"/>
                <a:gd name="T20" fmla="*/ 72 w 127"/>
                <a:gd name="T21" fmla="*/ 116 h 128"/>
                <a:gd name="T22" fmla="*/ 72 w 127"/>
                <a:gd name="T23" fmla="*/ 88 h 128"/>
                <a:gd name="T24" fmla="*/ 103 w 127"/>
                <a:gd name="T25" fmla="*/ 61 h 128"/>
                <a:gd name="T26" fmla="*/ 114 w 127"/>
                <a:gd name="T27" fmla="*/ 72 h 128"/>
                <a:gd name="T28" fmla="*/ 127 w 127"/>
                <a:gd name="T29" fmla="*/ 61 h 128"/>
                <a:gd name="T30" fmla="*/ 67 w 127"/>
                <a:gd name="T31" fmla="*/ 0 h 128"/>
                <a:gd name="T32" fmla="*/ 55 w 127"/>
                <a:gd name="T33" fmla="*/ 69 h 128"/>
                <a:gd name="T34" fmla="*/ 47 w 127"/>
                <a:gd name="T35" fmla="*/ 61 h 128"/>
                <a:gd name="T36" fmla="*/ 75 w 127"/>
                <a:gd name="T37" fmla="*/ 33 h 128"/>
                <a:gd name="T38" fmla="*/ 83 w 127"/>
                <a:gd name="T39" fmla="*/ 41 h 128"/>
                <a:gd name="T40" fmla="*/ 55 w 127"/>
                <a:gd name="T41" fmla="*/ 6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8">
                  <a:moveTo>
                    <a:pt x="67" y="0"/>
                  </a:moveTo>
                  <a:lnTo>
                    <a:pt x="55" y="13"/>
                  </a:lnTo>
                  <a:lnTo>
                    <a:pt x="67" y="25"/>
                  </a:lnTo>
                  <a:lnTo>
                    <a:pt x="39" y="56"/>
                  </a:lnTo>
                  <a:lnTo>
                    <a:pt x="11" y="56"/>
                  </a:lnTo>
                  <a:lnTo>
                    <a:pt x="32" y="79"/>
                  </a:lnTo>
                  <a:lnTo>
                    <a:pt x="0" y="123"/>
                  </a:lnTo>
                  <a:lnTo>
                    <a:pt x="0" y="128"/>
                  </a:lnTo>
                  <a:lnTo>
                    <a:pt x="5" y="128"/>
                  </a:lnTo>
                  <a:lnTo>
                    <a:pt x="49" y="93"/>
                  </a:lnTo>
                  <a:lnTo>
                    <a:pt x="72" y="116"/>
                  </a:lnTo>
                  <a:lnTo>
                    <a:pt x="72" y="88"/>
                  </a:lnTo>
                  <a:lnTo>
                    <a:pt x="103" y="61"/>
                  </a:lnTo>
                  <a:lnTo>
                    <a:pt x="114" y="72"/>
                  </a:lnTo>
                  <a:lnTo>
                    <a:pt x="127" y="61"/>
                  </a:lnTo>
                  <a:lnTo>
                    <a:pt x="67" y="0"/>
                  </a:lnTo>
                  <a:close/>
                  <a:moveTo>
                    <a:pt x="55" y="69"/>
                  </a:moveTo>
                  <a:lnTo>
                    <a:pt x="47" y="61"/>
                  </a:lnTo>
                  <a:lnTo>
                    <a:pt x="75" y="33"/>
                  </a:lnTo>
                  <a:lnTo>
                    <a:pt x="83" y="41"/>
                  </a:lnTo>
                  <a:lnTo>
                    <a:pt x="5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1" name="Freeform 179"/>
            <p:cNvSpPr>
              <a:spLocks noEditPoints="1"/>
            </p:cNvSpPr>
            <p:nvPr/>
          </p:nvSpPr>
          <p:spPr bwMode="auto">
            <a:xfrm>
              <a:off x="6868614" y="4354682"/>
              <a:ext cx="182032" cy="185946"/>
            </a:xfrm>
            <a:custGeom>
              <a:avLst/>
              <a:gdLst>
                <a:gd name="T0" fmla="*/ 57 w 57"/>
                <a:gd name="T1" fmla="*/ 29 h 58"/>
                <a:gd name="T2" fmla="*/ 28 w 57"/>
                <a:gd name="T3" fmla="*/ 58 h 58"/>
                <a:gd name="T4" fmla="*/ 0 w 57"/>
                <a:gd name="T5" fmla="*/ 29 h 58"/>
                <a:gd name="T6" fmla="*/ 28 w 57"/>
                <a:gd name="T7" fmla="*/ 0 h 58"/>
                <a:gd name="T8" fmla="*/ 57 w 57"/>
                <a:gd name="T9" fmla="*/ 29 h 58"/>
                <a:gd name="T10" fmla="*/ 5 w 57"/>
                <a:gd name="T11" fmla="*/ 29 h 58"/>
                <a:gd name="T12" fmla="*/ 28 w 57"/>
                <a:gd name="T13" fmla="*/ 52 h 58"/>
                <a:gd name="T14" fmla="*/ 52 w 57"/>
                <a:gd name="T15" fmla="*/ 29 h 58"/>
                <a:gd name="T16" fmla="*/ 28 w 57"/>
                <a:gd name="T17" fmla="*/ 6 h 58"/>
                <a:gd name="T18" fmla="*/ 5 w 57"/>
                <a:gd name="T19" fmla="*/ 29 h 58"/>
                <a:gd name="T20" fmla="*/ 31 w 57"/>
                <a:gd name="T21" fmla="*/ 12 h 58"/>
                <a:gd name="T22" fmla="*/ 45 w 57"/>
                <a:gd name="T23" fmla="*/ 26 h 58"/>
                <a:gd name="T24" fmla="*/ 45 w 57"/>
                <a:gd name="T25" fmla="*/ 31 h 58"/>
                <a:gd name="T26" fmla="*/ 40 w 57"/>
                <a:gd name="T27" fmla="*/ 31 h 58"/>
                <a:gd name="T28" fmla="*/ 32 w 57"/>
                <a:gd name="T29" fmla="*/ 23 h 58"/>
                <a:gd name="T30" fmla="*/ 32 w 57"/>
                <a:gd name="T31" fmla="*/ 43 h 58"/>
                <a:gd name="T32" fmla="*/ 28 w 57"/>
                <a:gd name="T33" fmla="*/ 47 h 58"/>
                <a:gd name="T34" fmla="*/ 25 w 57"/>
                <a:gd name="T35" fmla="*/ 43 h 58"/>
                <a:gd name="T36" fmla="*/ 25 w 57"/>
                <a:gd name="T37" fmla="*/ 23 h 58"/>
                <a:gd name="T38" fmla="*/ 17 w 57"/>
                <a:gd name="T39" fmla="*/ 31 h 58"/>
                <a:gd name="T40" fmla="*/ 12 w 57"/>
                <a:gd name="T41" fmla="*/ 31 h 58"/>
                <a:gd name="T42" fmla="*/ 11 w 57"/>
                <a:gd name="T43" fmla="*/ 29 h 58"/>
                <a:gd name="T44" fmla="*/ 12 w 57"/>
                <a:gd name="T45" fmla="*/ 26 h 58"/>
                <a:gd name="T46" fmla="*/ 26 w 57"/>
                <a:gd name="T47" fmla="*/ 12 h 58"/>
                <a:gd name="T48" fmla="*/ 31 w 57"/>
                <a:gd name="T4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7" h="58">
                  <a:moveTo>
                    <a:pt x="57" y="29"/>
                  </a:move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lose/>
                  <a:moveTo>
                    <a:pt x="5" y="29"/>
                  </a:moveTo>
                  <a:cubicBezTo>
                    <a:pt x="5" y="42"/>
                    <a:pt x="16" y="52"/>
                    <a:pt x="28" y="52"/>
                  </a:cubicBezTo>
                  <a:cubicBezTo>
                    <a:pt x="41" y="52"/>
                    <a:pt x="52" y="42"/>
                    <a:pt x="52" y="29"/>
                  </a:cubicBezTo>
                  <a:cubicBezTo>
                    <a:pt x="52" y="16"/>
                    <a:pt x="41" y="6"/>
                    <a:pt x="28" y="6"/>
                  </a:cubicBezTo>
                  <a:cubicBezTo>
                    <a:pt x="16" y="6"/>
                    <a:pt x="5" y="16"/>
                    <a:pt x="5" y="29"/>
                  </a:cubicBezTo>
                  <a:close/>
                  <a:moveTo>
                    <a:pt x="31" y="12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7" y="28"/>
                    <a:pt x="47" y="30"/>
                    <a:pt x="45" y="31"/>
                  </a:cubicBezTo>
                  <a:cubicBezTo>
                    <a:pt x="44" y="33"/>
                    <a:pt x="42" y="33"/>
                    <a:pt x="40" y="31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5"/>
                    <a:pt x="30" y="47"/>
                    <a:pt x="28" y="47"/>
                  </a:cubicBezTo>
                  <a:cubicBezTo>
                    <a:pt x="26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5" y="33"/>
                    <a:pt x="13" y="33"/>
                    <a:pt x="12" y="31"/>
                  </a:cubicBezTo>
                  <a:cubicBezTo>
                    <a:pt x="11" y="31"/>
                    <a:pt x="11" y="30"/>
                    <a:pt x="11" y="29"/>
                  </a:cubicBezTo>
                  <a:cubicBezTo>
                    <a:pt x="11" y="28"/>
                    <a:pt x="11" y="27"/>
                    <a:pt x="12" y="26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1"/>
                    <a:pt x="30" y="11"/>
                    <a:pt x="3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2" name="Freeform 185"/>
            <p:cNvSpPr>
              <a:spLocks noEditPoints="1"/>
            </p:cNvSpPr>
            <p:nvPr/>
          </p:nvSpPr>
          <p:spPr bwMode="auto">
            <a:xfrm>
              <a:off x="6958652" y="3260536"/>
              <a:ext cx="287728" cy="160501"/>
            </a:xfrm>
            <a:custGeom>
              <a:avLst/>
              <a:gdLst>
                <a:gd name="T0" fmla="*/ 83 w 90"/>
                <a:gd name="T1" fmla="*/ 46 h 50"/>
                <a:gd name="T2" fmla="*/ 85 w 90"/>
                <a:gd name="T3" fmla="*/ 36 h 50"/>
                <a:gd name="T4" fmla="*/ 87 w 90"/>
                <a:gd name="T5" fmla="*/ 27 h 50"/>
                <a:gd name="T6" fmla="*/ 89 w 90"/>
                <a:gd name="T7" fmla="*/ 16 h 50"/>
                <a:gd name="T8" fmla="*/ 86 w 90"/>
                <a:gd name="T9" fmla="*/ 10 h 50"/>
                <a:gd name="T10" fmla="*/ 64 w 90"/>
                <a:gd name="T11" fmla="*/ 1 h 50"/>
                <a:gd name="T12" fmla="*/ 57 w 90"/>
                <a:gd name="T13" fmla="*/ 3 h 50"/>
                <a:gd name="T14" fmla="*/ 52 w 90"/>
                <a:gd name="T15" fmla="*/ 13 h 50"/>
                <a:gd name="T16" fmla="*/ 51 w 90"/>
                <a:gd name="T17" fmla="*/ 14 h 50"/>
                <a:gd name="T18" fmla="*/ 15 w 90"/>
                <a:gd name="T19" fmla="*/ 6 h 50"/>
                <a:gd name="T20" fmla="*/ 0 w 90"/>
                <a:gd name="T21" fmla="*/ 13 h 50"/>
                <a:gd name="T22" fmla="*/ 8 w 90"/>
                <a:gd name="T23" fmla="*/ 25 h 50"/>
                <a:gd name="T24" fmla="*/ 12 w 90"/>
                <a:gd name="T25" fmla="*/ 22 h 50"/>
                <a:gd name="T26" fmla="*/ 17 w 90"/>
                <a:gd name="T27" fmla="*/ 30 h 50"/>
                <a:gd name="T28" fmla="*/ 25 w 90"/>
                <a:gd name="T29" fmla="*/ 25 h 50"/>
                <a:gd name="T30" fmla="*/ 30 w 90"/>
                <a:gd name="T31" fmla="*/ 33 h 50"/>
                <a:gd name="T32" fmla="*/ 38 w 90"/>
                <a:gd name="T33" fmla="*/ 28 h 50"/>
                <a:gd name="T34" fmla="*/ 43 w 90"/>
                <a:gd name="T35" fmla="*/ 35 h 50"/>
                <a:gd name="T36" fmla="*/ 47 w 90"/>
                <a:gd name="T37" fmla="*/ 33 h 50"/>
                <a:gd name="T38" fmla="*/ 47 w 90"/>
                <a:gd name="T39" fmla="*/ 34 h 50"/>
                <a:gd name="T40" fmla="*/ 48 w 90"/>
                <a:gd name="T41" fmla="*/ 45 h 50"/>
                <a:gd name="T42" fmla="*/ 54 w 90"/>
                <a:gd name="T43" fmla="*/ 50 h 50"/>
                <a:gd name="T44" fmla="*/ 78 w 90"/>
                <a:gd name="T45" fmla="*/ 50 h 50"/>
                <a:gd name="T46" fmla="*/ 83 w 90"/>
                <a:gd name="T47" fmla="*/ 46 h 50"/>
                <a:gd name="T48" fmla="*/ 17 w 90"/>
                <a:gd name="T49" fmla="*/ 15 h 50"/>
                <a:gd name="T50" fmla="*/ 18 w 90"/>
                <a:gd name="T51" fmla="*/ 11 h 50"/>
                <a:gd name="T52" fmla="*/ 49 w 90"/>
                <a:gd name="T53" fmla="*/ 17 h 50"/>
                <a:gd name="T54" fmla="*/ 48 w 90"/>
                <a:gd name="T55" fmla="*/ 22 h 50"/>
                <a:gd name="T56" fmla="*/ 17 w 90"/>
                <a:gd name="T57" fmla="*/ 15 h 50"/>
                <a:gd name="T58" fmla="*/ 73 w 90"/>
                <a:gd name="T59" fmla="*/ 45 h 50"/>
                <a:gd name="T60" fmla="*/ 69 w 90"/>
                <a:gd name="T61" fmla="*/ 44 h 50"/>
                <a:gd name="T62" fmla="*/ 67 w 90"/>
                <a:gd name="T63" fmla="*/ 41 h 50"/>
                <a:gd name="T64" fmla="*/ 73 w 90"/>
                <a:gd name="T65" fmla="*/ 14 h 50"/>
                <a:gd name="T66" fmla="*/ 75 w 90"/>
                <a:gd name="T67" fmla="*/ 12 h 50"/>
                <a:gd name="T68" fmla="*/ 80 w 90"/>
                <a:gd name="T69" fmla="*/ 13 h 50"/>
                <a:gd name="T70" fmla="*/ 82 w 90"/>
                <a:gd name="T71" fmla="*/ 16 h 50"/>
                <a:gd name="T72" fmla="*/ 76 w 90"/>
                <a:gd name="T73" fmla="*/ 43 h 50"/>
                <a:gd name="T74" fmla="*/ 73 w 90"/>
                <a:gd name="T75" fmla="*/ 4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50">
                  <a:moveTo>
                    <a:pt x="83" y="4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86" y="33"/>
                    <a:pt x="87" y="29"/>
                    <a:pt x="87" y="2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4"/>
                    <a:pt x="88" y="11"/>
                    <a:pt x="86" y="1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2" y="0"/>
                    <a:pt x="59" y="1"/>
                    <a:pt x="57" y="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3"/>
                    <a:pt x="51" y="13"/>
                    <a:pt x="51" y="1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3"/>
                    <a:pt x="47" y="34"/>
                    <a:pt x="47" y="34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9" y="48"/>
                    <a:pt x="51" y="50"/>
                    <a:pt x="54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80" y="50"/>
                    <a:pt x="83" y="48"/>
                    <a:pt x="83" y="46"/>
                  </a:cubicBezTo>
                  <a:close/>
                  <a:moveTo>
                    <a:pt x="17" y="15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22"/>
                    <a:pt x="48" y="22"/>
                    <a:pt x="48" y="22"/>
                  </a:cubicBezTo>
                  <a:lnTo>
                    <a:pt x="17" y="15"/>
                  </a:lnTo>
                  <a:close/>
                  <a:moveTo>
                    <a:pt x="73" y="45"/>
                  </a:moveTo>
                  <a:cubicBezTo>
                    <a:pt x="69" y="44"/>
                    <a:pt x="69" y="44"/>
                    <a:pt x="69" y="44"/>
                  </a:cubicBezTo>
                  <a:cubicBezTo>
                    <a:pt x="67" y="44"/>
                    <a:pt x="67" y="42"/>
                    <a:pt x="67" y="41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3"/>
                    <a:pt x="74" y="12"/>
                    <a:pt x="75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3"/>
                    <a:pt x="82" y="15"/>
                    <a:pt x="82" y="16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4"/>
                    <a:pt x="74" y="45"/>
                    <a:pt x="7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3" name="Freeform 186"/>
            <p:cNvSpPr>
              <a:spLocks noEditPoints="1"/>
            </p:cNvSpPr>
            <p:nvPr/>
          </p:nvSpPr>
          <p:spPr bwMode="auto">
            <a:xfrm>
              <a:off x="7696565" y="835405"/>
              <a:ext cx="207477" cy="205519"/>
            </a:xfrm>
            <a:custGeom>
              <a:avLst/>
              <a:gdLst>
                <a:gd name="T0" fmla="*/ 0 w 65"/>
                <a:gd name="T1" fmla="*/ 32 h 64"/>
                <a:gd name="T2" fmla="*/ 65 w 65"/>
                <a:gd name="T3" fmla="*/ 32 h 64"/>
                <a:gd name="T4" fmla="*/ 51 w 65"/>
                <a:gd name="T5" fmla="*/ 42 h 64"/>
                <a:gd name="T6" fmla="*/ 60 w 65"/>
                <a:gd name="T7" fmla="*/ 34 h 64"/>
                <a:gd name="T8" fmla="*/ 51 w 65"/>
                <a:gd name="T9" fmla="*/ 42 h 64"/>
                <a:gd name="T10" fmla="*/ 13 w 65"/>
                <a:gd name="T11" fmla="*/ 30 h 64"/>
                <a:gd name="T12" fmla="*/ 7 w 65"/>
                <a:gd name="T13" fmla="*/ 21 h 64"/>
                <a:gd name="T14" fmla="*/ 46 w 65"/>
                <a:gd name="T15" fmla="*/ 21 h 64"/>
                <a:gd name="T16" fmla="*/ 35 w 65"/>
                <a:gd name="T17" fmla="*/ 30 h 64"/>
                <a:gd name="T18" fmla="*/ 46 w 65"/>
                <a:gd name="T19" fmla="*/ 21 h 64"/>
                <a:gd name="T20" fmla="*/ 35 w 65"/>
                <a:gd name="T21" fmla="*/ 4 h 64"/>
                <a:gd name="T22" fmla="*/ 42 w 65"/>
                <a:gd name="T23" fmla="*/ 11 h 64"/>
                <a:gd name="T24" fmla="*/ 35 w 65"/>
                <a:gd name="T25" fmla="*/ 17 h 64"/>
                <a:gd name="T26" fmla="*/ 27 w 65"/>
                <a:gd name="T27" fmla="*/ 6 h 64"/>
                <a:gd name="T28" fmla="*/ 30 w 65"/>
                <a:gd name="T29" fmla="*/ 17 h 64"/>
                <a:gd name="T30" fmla="*/ 23 w 65"/>
                <a:gd name="T31" fmla="*/ 11 h 64"/>
                <a:gd name="T32" fmla="*/ 30 w 65"/>
                <a:gd name="T33" fmla="*/ 30 h 64"/>
                <a:gd name="T34" fmla="*/ 19 w 65"/>
                <a:gd name="T35" fmla="*/ 21 h 64"/>
                <a:gd name="T36" fmla="*/ 7 w 65"/>
                <a:gd name="T37" fmla="*/ 42 h 64"/>
                <a:gd name="T38" fmla="*/ 13 w 65"/>
                <a:gd name="T39" fmla="*/ 34 h 64"/>
                <a:gd name="T40" fmla="*/ 7 w 65"/>
                <a:gd name="T41" fmla="*/ 42 h 64"/>
                <a:gd name="T42" fmla="*/ 30 w 65"/>
                <a:gd name="T43" fmla="*/ 34 h 64"/>
                <a:gd name="T44" fmla="*/ 19 w 65"/>
                <a:gd name="T45" fmla="*/ 42 h 64"/>
                <a:gd name="T46" fmla="*/ 30 w 65"/>
                <a:gd name="T47" fmla="*/ 47 h 64"/>
                <a:gd name="T48" fmla="*/ 27 w 65"/>
                <a:gd name="T49" fmla="*/ 58 h 64"/>
                <a:gd name="T50" fmla="*/ 20 w 65"/>
                <a:gd name="T51" fmla="*/ 47 h 64"/>
                <a:gd name="T52" fmla="*/ 42 w 65"/>
                <a:gd name="T53" fmla="*/ 52 h 64"/>
                <a:gd name="T54" fmla="*/ 35 w 65"/>
                <a:gd name="T55" fmla="*/ 59 h 64"/>
                <a:gd name="T56" fmla="*/ 45 w 65"/>
                <a:gd name="T57" fmla="*/ 47 h 64"/>
                <a:gd name="T58" fmla="*/ 35 w 65"/>
                <a:gd name="T59" fmla="*/ 42 h 64"/>
                <a:gd name="T60" fmla="*/ 47 w 65"/>
                <a:gd name="T61" fmla="*/ 34 h 64"/>
                <a:gd name="T62" fmla="*/ 35 w 65"/>
                <a:gd name="T63" fmla="*/ 42 h 64"/>
                <a:gd name="T64" fmla="*/ 51 w 65"/>
                <a:gd name="T65" fmla="*/ 21 h 64"/>
                <a:gd name="T66" fmla="*/ 60 w 65"/>
                <a:gd name="T67" fmla="*/ 30 h 64"/>
                <a:gd name="T68" fmla="*/ 56 w 65"/>
                <a:gd name="T69" fmla="*/ 17 h 64"/>
                <a:gd name="T70" fmla="*/ 44 w 65"/>
                <a:gd name="T71" fmla="*/ 7 h 64"/>
                <a:gd name="T72" fmla="*/ 56 w 65"/>
                <a:gd name="T73" fmla="*/ 17 h 64"/>
                <a:gd name="T74" fmla="*/ 20 w 65"/>
                <a:gd name="T75" fmla="*/ 7 h 64"/>
                <a:gd name="T76" fmla="*/ 9 w 65"/>
                <a:gd name="T77" fmla="*/ 17 h 64"/>
                <a:gd name="T78" fmla="*/ 9 w 65"/>
                <a:gd name="T79" fmla="*/ 47 h 64"/>
                <a:gd name="T80" fmla="*/ 20 w 65"/>
                <a:gd name="T81" fmla="*/ 57 h 64"/>
                <a:gd name="T82" fmla="*/ 9 w 65"/>
                <a:gd name="T83" fmla="*/ 47 h 64"/>
                <a:gd name="T84" fmla="*/ 44 w 65"/>
                <a:gd name="T85" fmla="*/ 57 h 64"/>
                <a:gd name="T86" fmla="*/ 56 w 65"/>
                <a:gd name="T87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4"/>
                    <a:pt x="32" y="64"/>
                  </a:cubicBezTo>
                  <a:cubicBezTo>
                    <a:pt x="50" y="64"/>
                    <a:pt x="65" y="49"/>
                    <a:pt x="65" y="32"/>
                  </a:cubicBezTo>
                  <a:cubicBezTo>
                    <a:pt x="65" y="14"/>
                    <a:pt x="50" y="0"/>
                    <a:pt x="32" y="0"/>
                  </a:cubicBezTo>
                  <a:close/>
                  <a:moveTo>
                    <a:pt x="51" y="42"/>
                  </a:moveTo>
                  <a:cubicBezTo>
                    <a:pt x="51" y="40"/>
                    <a:pt x="52" y="37"/>
                    <a:pt x="52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7"/>
                    <a:pt x="59" y="40"/>
                    <a:pt x="58" y="42"/>
                  </a:cubicBezTo>
                  <a:lnTo>
                    <a:pt x="51" y="42"/>
                  </a:lnTo>
                  <a:close/>
                  <a:moveTo>
                    <a:pt x="14" y="21"/>
                  </a:moveTo>
                  <a:cubicBezTo>
                    <a:pt x="14" y="24"/>
                    <a:pt x="13" y="27"/>
                    <a:pt x="13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27"/>
                    <a:pt x="6" y="24"/>
                    <a:pt x="7" y="21"/>
                  </a:cubicBezTo>
                  <a:lnTo>
                    <a:pt x="14" y="21"/>
                  </a:lnTo>
                  <a:close/>
                  <a:moveTo>
                    <a:pt x="46" y="21"/>
                  </a:moveTo>
                  <a:cubicBezTo>
                    <a:pt x="47" y="24"/>
                    <a:pt x="47" y="27"/>
                    <a:pt x="47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21"/>
                    <a:pt x="35" y="21"/>
                    <a:pt x="35" y="21"/>
                  </a:cubicBezTo>
                  <a:lnTo>
                    <a:pt x="46" y="21"/>
                  </a:lnTo>
                  <a:close/>
                  <a:moveTo>
                    <a:pt x="35" y="17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36" y="5"/>
                    <a:pt x="37" y="5"/>
                    <a:pt x="38" y="6"/>
                  </a:cubicBezTo>
                  <a:cubicBezTo>
                    <a:pt x="39" y="7"/>
                    <a:pt x="41" y="9"/>
                    <a:pt x="42" y="11"/>
                  </a:cubicBezTo>
                  <a:cubicBezTo>
                    <a:pt x="43" y="13"/>
                    <a:pt x="44" y="15"/>
                    <a:pt x="4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  <a:moveTo>
                    <a:pt x="23" y="11"/>
                  </a:moveTo>
                  <a:cubicBezTo>
                    <a:pt x="24" y="9"/>
                    <a:pt x="26" y="7"/>
                    <a:pt x="27" y="6"/>
                  </a:cubicBezTo>
                  <a:cubicBezTo>
                    <a:pt x="28" y="5"/>
                    <a:pt x="29" y="5"/>
                    <a:pt x="30" y="4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5"/>
                    <a:pt x="22" y="13"/>
                    <a:pt x="23" y="11"/>
                  </a:cubicBezTo>
                  <a:close/>
                  <a:moveTo>
                    <a:pt x="30" y="21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7"/>
                    <a:pt x="18" y="24"/>
                    <a:pt x="19" y="21"/>
                  </a:cubicBezTo>
                  <a:lnTo>
                    <a:pt x="30" y="21"/>
                  </a:lnTo>
                  <a:close/>
                  <a:moveTo>
                    <a:pt x="7" y="42"/>
                  </a:moveTo>
                  <a:cubicBezTo>
                    <a:pt x="6" y="40"/>
                    <a:pt x="5" y="37"/>
                    <a:pt x="5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7"/>
                    <a:pt x="14" y="40"/>
                    <a:pt x="14" y="42"/>
                  </a:cubicBezTo>
                  <a:lnTo>
                    <a:pt x="7" y="42"/>
                  </a:lnTo>
                  <a:close/>
                  <a:moveTo>
                    <a:pt x="18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0"/>
                    <a:pt x="18" y="37"/>
                    <a:pt x="18" y="34"/>
                  </a:cubicBezTo>
                  <a:close/>
                  <a:moveTo>
                    <a:pt x="30" y="47"/>
                  </a:moveTo>
                  <a:cubicBezTo>
                    <a:pt x="30" y="59"/>
                    <a:pt x="30" y="59"/>
                    <a:pt x="30" y="59"/>
                  </a:cubicBezTo>
                  <a:cubicBezTo>
                    <a:pt x="29" y="59"/>
                    <a:pt x="28" y="58"/>
                    <a:pt x="27" y="58"/>
                  </a:cubicBezTo>
                  <a:cubicBezTo>
                    <a:pt x="26" y="57"/>
                    <a:pt x="24" y="55"/>
                    <a:pt x="23" y="52"/>
                  </a:cubicBezTo>
                  <a:cubicBezTo>
                    <a:pt x="22" y="51"/>
                    <a:pt x="21" y="49"/>
                    <a:pt x="20" y="47"/>
                  </a:cubicBezTo>
                  <a:cubicBezTo>
                    <a:pt x="30" y="47"/>
                    <a:pt x="30" y="47"/>
                    <a:pt x="30" y="47"/>
                  </a:cubicBezTo>
                  <a:close/>
                  <a:moveTo>
                    <a:pt x="42" y="52"/>
                  </a:moveTo>
                  <a:cubicBezTo>
                    <a:pt x="41" y="55"/>
                    <a:pt x="39" y="57"/>
                    <a:pt x="38" y="58"/>
                  </a:cubicBezTo>
                  <a:cubicBezTo>
                    <a:pt x="37" y="58"/>
                    <a:pt x="36" y="59"/>
                    <a:pt x="35" y="59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49"/>
                    <a:pt x="43" y="51"/>
                    <a:pt x="42" y="52"/>
                  </a:cubicBezTo>
                  <a:close/>
                  <a:moveTo>
                    <a:pt x="35" y="42"/>
                  </a:moveTo>
                  <a:cubicBezTo>
                    <a:pt x="35" y="34"/>
                    <a:pt x="35" y="34"/>
                    <a:pt x="35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7"/>
                    <a:pt x="47" y="40"/>
                    <a:pt x="46" y="42"/>
                  </a:cubicBezTo>
                  <a:lnTo>
                    <a:pt x="35" y="42"/>
                  </a:lnTo>
                  <a:close/>
                  <a:moveTo>
                    <a:pt x="52" y="30"/>
                  </a:moveTo>
                  <a:cubicBezTo>
                    <a:pt x="52" y="27"/>
                    <a:pt x="51" y="24"/>
                    <a:pt x="51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4"/>
                    <a:pt x="60" y="27"/>
                    <a:pt x="60" y="30"/>
                  </a:cubicBezTo>
                  <a:lnTo>
                    <a:pt x="52" y="30"/>
                  </a:lnTo>
                  <a:close/>
                  <a:moveTo>
                    <a:pt x="56" y="17"/>
                  </a:moveTo>
                  <a:cubicBezTo>
                    <a:pt x="50" y="17"/>
                    <a:pt x="50" y="17"/>
                    <a:pt x="50" y="17"/>
                  </a:cubicBezTo>
                  <a:cubicBezTo>
                    <a:pt x="48" y="13"/>
                    <a:pt x="47" y="9"/>
                    <a:pt x="44" y="7"/>
                  </a:cubicBezTo>
                  <a:cubicBezTo>
                    <a:pt x="47" y="8"/>
                    <a:pt x="50" y="10"/>
                    <a:pt x="52" y="12"/>
                  </a:cubicBezTo>
                  <a:cubicBezTo>
                    <a:pt x="54" y="14"/>
                    <a:pt x="55" y="15"/>
                    <a:pt x="56" y="17"/>
                  </a:cubicBezTo>
                  <a:close/>
                  <a:moveTo>
                    <a:pt x="13" y="12"/>
                  </a:moveTo>
                  <a:cubicBezTo>
                    <a:pt x="15" y="10"/>
                    <a:pt x="18" y="8"/>
                    <a:pt x="20" y="7"/>
                  </a:cubicBezTo>
                  <a:cubicBezTo>
                    <a:pt x="18" y="9"/>
                    <a:pt x="17" y="13"/>
                    <a:pt x="15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1" y="14"/>
                    <a:pt x="13" y="12"/>
                  </a:cubicBezTo>
                  <a:close/>
                  <a:moveTo>
                    <a:pt x="9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7" y="51"/>
                    <a:pt x="18" y="54"/>
                    <a:pt x="20" y="57"/>
                  </a:cubicBezTo>
                  <a:cubicBezTo>
                    <a:pt x="18" y="55"/>
                    <a:pt x="15" y="54"/>
                    <a:pt x="13" y="51"/>
                  </a:cubicBezTo>
                  <a:cubicBezTo>
                    <a:pt x="11" y="50"/>
                    <a:pt x="10" y="48"/>
                    <a:pt x="9" y="47"/>
                  </a:cubicBezTo>
                  <a:close/>
                  <a:moveTo>
                    <a:pt x="52" y="51"/>
                  </a:moveTo>
                  <a:cubicBezTo>
                    <a:pt x="50" y="54"/>
                    <a:pt x="47" y="55"/>
                    <a:pt x="44" y="57"/>
                  </a:cubicBezTo>
                  <a:cubicBezTo>
                    <a:pt x="47" y="54"/>
                    <a:pt x="48" y="51"/>
                    <a:pt x="50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8"/>
                    <a:pt x="54" y="50"/>
                    <a:pt x="5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4" name="Freeform 194"/>
            <p:cNvSpPr>
              <a:spLocks noEditPoints="1"/>
            </p:cNvSpPr>
            <p:nvPr/>
          </p:nvSpPr>
          <p:spPr bwMode="auto">
            <a:xfrm>
              <a:off x="8217214" y="5047577"/>
              <a:ext cx="191818" cy="195733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1 h 61"/>
                <a:gd name="T4" fmla="*/ 30 w 60"/>
                <a:gd name="T5" fmla="*/ 61 h 61"/>
                <a:gd name="T6" fmla="*/ 60 w 60"/>
                <a:gd name="T7" fmla="*/ 31 h 61"/>
                <a:gd name="T8" fmla="*/ 30 w 60"/>
                <a:gd name="T9" fmla="*/ 0 h 61"/>
                <a:gd name="T10" fmla="*/ 30 w 60"/>
                <a:gd name="T11" fmla="*/ 55 h 61"/>
                <a:gd name="T12" fmla="*/ 5 w 60"/>
                <a:gd name="T13" fmla="*/ 31 h 61"/>
                <a:gd name="T14" fmla="*/ 30 w 60"/>
                <a:gd name="T15" fmla="*/ 6 h 61"/>
                <a:gd name="T16" fmla="*/ 55 w 60"/>
                <a:gd name="T17" fmla="*/ 31 h 61"/>
                <a:gd name="T18" fmla="*/ 30 w 60"/>
                <a:gd name="T19" fmla="*/ 55 h 61"/>
                <a:gd name="T20" fmla="*/ 26 w 60"/>
                <a:gd name="T21" fmla="*/ 15 h 61"/>
                <a:gd name="T22" fmla="*/ 34 w 60"/>
                <a:gd name="T23" fmla="*/ 15 h 61"/>
                <a:gd name="T24" fmla="*/ 34 w 60"/>
                <a:gd name="T25" fmla="*/ 23 h 61"/>
                <a:gd name="T26" fmla="*/ 26 w 60"/>
                <a:gd name="T27" fmla="*/ 23 h 61"/>
                <a:gd name="T28" fmla="*/ 26 w 60"/>
                <a:gd name="T29" fmla="*/ 15 h 61"/>
                <a:gd name="T30" fmla="*/ 38 w 60"/>
                <a:gd name="T31" fmla="*/ 46 h 61"/>
                <a:gd name="T32" fmla="*/ 22 w 60"/>
                <a:gd name="T33" fmla="*/ 46 h 61"/>
                <a:gd name="T34" fmla="*/ 22 w 60"/>
                <a:gd name="T35" fmla="*/ 42 h 61"/>
                <a:gd name="T36" fmla="*/ 26 w 60"/>
                <a:gd name="T37" fmla="*/ 42 h 61"/>
                <a:gd name="T38" fmla="*/ 26 w 60"/>
                <a:gd name="T39" fmla="*/ 31 h 61"/>
                <a:gd name="T40" fmla="*/ 22 w 60"/>
                <a:gd name="T41" fmla="*/ 31 h 61"/>
                <a:gd name="T42" fmla="*/ 22 w 60"/>
                <a:gd name="T43" fmla="*/ 27 h 61"/>
                <a:gd name="T44" fmla="*/ 34 w 60"/>
                <a:gd name="T45" fmla="*/ 27 h 61"/>
                <a:gd name="T46" fmla="*/ 34 w 60"/>
                <a:gd name="T47" fmla="*/ 42 h 61"/>
                <a:gd name="T48" fmla="*/ 38 w 60"/>
                <a:gd name="T49" fmla="*/ 42 h 61"/>
                <a:gd name="T50" fmla="*/ 38 w 60"/>
                <a:gd name="T51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3" y="0"/>
                    <a:pt x="0" y="14"/>
                    <a:pt x="0" y="31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0" y="47"/>
                    <a:pt x="60" y="31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5"/>
                  </a:moveTo>
                  <a:cubicBezTo>
                    <a:pt x="16" y="55"/>
                    <a:pt x="5" y="44"/>
                    <a:pt x="5" y="31"/>
                  </a:cubicBezTo>
                  <a:cubicBezTo>
                    <a:pt x="5" y="17"/>
                    <a:pt x="16" y="6"/>
                    <a:pt x="30" y="6"/>
                  </a:cubicBezTo>
                  <a:cubicBezTo>
                    <a:pt x="44" y="6"/>
                    <a:pt x="55" y="17"/>
                    <a:pt x="55" y="31"/>
                  </a:cubicBezTo>
                  <a:cubicBezTo>
                    <a:pt x="55" y="44"/>
                    <a:pt x="44" y="55"/>
                    <a:pt x="30" y="55"/>
                  </a:cubicBezTo>
                  <a:close/>
                  <a:moveTo>
                    <a:pt x="26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6" y="23"/>
                    <a:pt x="26" y="23"/>
                    <a:pt x="26" y="23"/>
                  </a:cubicBezTo>
                  <a:lnTo>
                    <a:pt x="26" y="15"/>
                  </a:lnTo>
                  <a:close/>
                  <a:moveTo>
                    <a:pt x="38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5" name="Freeform 196"/>
            <p:cNvSpPr>
              <a:spLocks noEditPoints="1"/>
            </p:cNvSpPr>
            <p:nvPr/>
          </p:nvSpPr>
          <p:spPr bwMode="auto">
            <a:xfrm>
              <a:off x="7085879" y="5474274"/>
              <a:ext cx="221179" cy="219221"/>
            </a:xfrm>
            <a:custGeom>
              <a:avLst/>
              <a:gdLst>
                <a:gd name="T0" fmla="*/ 35 w 69"/>
                <a:gd name="T1" fmla="*/ 0 h 69"/>
                <a:gd name="T2" fmla="*/ 0 w 69"/>
                <a:gd name="T3" fmla="*/ 35 h 69"/>
                <a:gd name="T4" fmla="*/ 35 w 69"/>
                <a:gd name="T5" fmla="*/ 69 h 69"/>
                <a:gd name="T6" fmla="*/ 69 w 69"/>
                <a:gd name="T7" fmla="*/ 35 h 69"/>
                <a:gd name="T8" fmla="*/ 35 w 69"/>
                <a:gd name="T9" fmla="*/ 0 h 69"/>
                <a:gd name="T10" fmla="*/ 55 w 69"/>
                <a:gd name="T11" fmla="*/ 30 h 69"/>
                <a:gd name="T12" fmla="*/ 36 w 69"/>
                <a:gd name="T13" fmla="*/ 56 h 69"/>
                <a:gd name="T14" fmla="*/ 28 w 69"/>
                <a:gd name="T15" fmla="*/ 52 h 69"/>
                <a:gd name="T16" fmla="*/ 21 w 69"/>
                <a:gd name="T17" fmla="*/ 32 h 69"/>
                <a:gd name="T18" fmla="*/ 16 w 69"/>
                <a:gd name="T19" fmla="*/ 33 h 69"/>
                <a:gd name="T20" fmla="*/ 14 w 69"/>
                <a:gd name="T21" fmla="*/ 31 h 69"/>
                <a:gd name="T22" fmla="*/ 27 w 69"/>
                <a:gd name="T23" fmla="*/ 22 h 69"/>
                <a:gd name="T24" fmla="*/ 34 w 69"/>
                <a:gd name="T25" fmla="*/ 36 h 69"/>
                <a:gd name="T26" fmla="*/ 37 w 69"/>
                <a:gd name="T27" fmla="*/ 44 h 69"/>
                <a:gd name="T28" fmla="*/ 43 w 69"/>
                <a:gd name="T29" fmla="*/ 36 h 69"/>
                <a:gd name="T30" fmla="*/ 38 w 69"/>
                <a:gd name="T31" fmla="*/ 31 h 69"/>
                <a:gd name="T32" fmla="*/ 55 w 69"/>
                <a:gd name="T33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69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lose/>
                  <a:moveTo>
                    <a:pt x="55" y="30"/>
                  </a:moveTo>
                  <a:cubicBezTo>
                    <a:pt x="53" y="43"/>
                    <a:pt x="40" y="54"/>
                    <a:pt x="36" y="56"/>
                  </a:cubicBezTo>
                  <a:cubicBezTo>
                    <a:pt x="32" y="58"/>
                    <a:pt x="29" y="55"/>
                    <a:pt x="28" y="52"/>
                  </a:cubicBezTo>
                  <a:cubicBezTo>
                    <a:pt x="26" y="49"/>
                    <a:pt x="22" y="33"/>
                    <a:pt x="21" y="32"/>
                  </a:cubicBezTo>
                  <a:cubicBezTo>
                    <a:pt x="19" y="30"/>
                    <a:pt x="16" y="33"/>
                    <a:pt x="16" y="33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21" y="23"/>
                    <a:pt x="27" y="22"/>
                  </a:cubicBezTo>
                  <a:cubicBezTo>
                    <a:pt x="32" y="21"/>
                    <a:pt x="32" y="30"/>
                    <a:pt x="34" y="36"/>
                  </a:cubicBezTo>
                  <a:cubicBezTo>
                    <a:pt x="35" y="41"/>
                    <a:pt x="36" y="44"/>
                    <a:pt x="37" y="44"/>
                  </a:cubicBezTo>
                  <a:cubicBezTo>
                    <a:pt x="38" y="44"/>
                    <a:pt x="40" y="41"/>
                    <a:pt x="43" y="36"/>
                  </a:cubicBezTo>
                  <a:cubicBezTo>
                    <a:pt x="45" y="32"/>
                    <a:pt x="42" y="28"/>
                    <a:pt x="38" y="31"/>
                  </a:cubicBezTo>
                  <a:cubicBezTo>
                    <a:pt x="40" y="20"/>
                    <a:pt x="57" y="17"/>
                    <a:pt x="5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6" name="Freeform 206"/>
            <p:cNvSpPr>
              <a:spLocks noEditPoints="1"/>
            </p:cNvSpPr>
            <p:nvPr/>
          </p:nvSpPr>
          <p:spPr bwMode="auto">
            <a:xfrm>
              <a:off x="10199988" y="5985138"/>
              <a:ext cx="381680" cy="338617"/>
            </a:xfrm>
            <a:custGeom>
              <a:avLst/>
              <a:gdLst>
                <a:gd name="T0" fmla="*/ 50 w 119"/>
                <a:gd name="T1" fmla="*/ 0 h 106"/>
                <a:gd name="T2" fmla="*/ 50 w 119"/>
                <a:gd name="T3" fmla="*/ 0 h 106"/>
                <a:gd name="T4" fmla="*/ 99 w 119"/>
                <a:gd name="T5" fmla="*/ 40 h 106"/>
                <a:gd name="T6" fmla="*/ 50 w 119"/>
                <a:gd name="T7" fmla="*/ 81 h 106"/>
                <a:gd name="T8" fmla="*/ 42 w 119"/>
                <a:gd name="T9" fmla="*/ 80 h 106"/>
                <a:gd name="T10" fmla="*/ 7 w 119"/>
                <a:gd name="T11" fmla="*/ 93 h 106"/>
                <a:gd name="T12" fmla="*/ 7 w 119"/>
                <a:gd name="T13" fmla="*/ 90 h 106"/>
                <a:gd name="T14" fmla="*/ 19 w 119"/>
                <a:gd name="T15" fmla="*/ 74 h 106"/>
                <a:gd name="T16" fmla="*/ 18 w 119"/>
                <a:gd name="T17" fmla="*/ 72 h 106"/>
                <a:gd name="T18" fmla="*/ 0 w 119"/>
                <a:gd name="T19" fmla="*/ 40 h 106"/>
                <a:gd name="T20" fmla="*/ 50 w 119"/>
                <a:gd name="T21" fmla="*/ 0 h 106"/>
                <a:gd name="T22" fmla="*/ 103 w 119"/>
                <a:gd name="T23" fmla="*/ 90 h 106"/>
                <a:gd name="T24" fmla="*/ 113 w 119"/>
                <a:gd name="T25" fmla="*/ 104 h 106"/>
                <a:gd name="T26" fmla="*/ 113 w 119"/>
                <a:gd name="T27" fmla="*/ 106 h 106"/>
                <a:gd name="T28" fmla="*/ 83 w 119"/>
                <a:gd name="T29" fmla="*/ 95 h 106"/>
                <a:gd name="T30" fmla="*/ 76 w 119"/>
                <a:gd name="T31" fmla="*/ 96 h 106"/>
                <a:gd name="T32" fmla="*/ 50 w 119"/>
                <a:gd name="T33" fmla="*/ 88 h 106"/>
                <a:gd name="T34" fmla="*/ 90 w 119"/>
                <a:gd name="T35" fmla="*/ 75 h 106"/>
                <a:gd name="T36" fmla="*/ 103 w 119"/>
                <a:gd name="T37" fmla="*/ 60 h 106"/>
                <a:gd name="T38" fmla="*/ 107 w 119"/>
                <a:gd name="T39" fmla="*/ 40 h 106"/>
                <a:gd name="T40" fmla="*/ 107 w 119"/>
                <a:gd name="T41" fmla="*/ 37 h 106"/>
                <a:gd name="T42" fmla="*/ 119 w 119"/>
                <a:gd name="T43" fmla="*/ 61 h 106"/>
                <a:gd name="T44" fmla="*/ 103 w 119"/>
                <a:gd name="T45" fmla="*/ 88 h 106"/>
                <a:gd name="T46" fmla="*/ 103 w 119"/>
                <a:gd name="T47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" h="106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7" y="0"/>
                    <a:pt x="99" y="18"/>
                    <a:pt x="99" y="40"/>
                  </a:cubicBezTo>
                  <a:cubicBezTo>
                    <a:pt x="99" y="63"/>
                    <a:pt x="77" y="81"/>
                    <a:pt x="50" y="81"/>
                  </a:cubicBezTo>
                  <a:cubicBezTo>
                    <a:pt x="47" y="81"/>
                    <a:pt x="44" y="80"/>
                    <a:pt x="42" y="80"/>
                  </a:cubicBezTo>
                  <a:cubicBezTo>
                    <a:pt x="31" y="91"/>
                    <a:pt x="19" y="93"/>
                    <a:pt x="7" y="93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13" y="87"/>
                    <a:pt x="19" y="81"/>
                    <a:pt x="19" y="74"/>
                  </a:cubicBezTo>
                  <a:cubicBezTo>
                    <a:pt x="19" y="73"/>
                    <a:pt x="19" y="72"/>
                    <a:pt x="18" y="72"/>
                  </a:cubicBezTo>
                  <a:cubicBezTo>
                    <a:pt x="7" y="64"/>
                    <a:pt x="0" y="53"/>
                    <a:pt x="0" y="40"/>
                  </a:cubicBezTo>
                  <a:cubicBezTo>
                    <a:pt x="0" y="18"/>
                    <a:pt x="22" y="0"/>
                    <a:pt x="50" y="0"/>
                  </a:cubicBezTo>
                  <a:close/>
                  <a:moveTo>
                    <a:pt x="103" y="90"/>
                  </a:moveTo>
                  <a:cubicBezTo>
                    <a:pt x="103" y="96"/>
                    <a:pt x="107" y="101"/>
                    <a:pt x="113" y="104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02" y="106"/>
                    <a:pt x="92" y="104"/>
                    <a:pt x="83" y="95"/>
                  </a:cubicBezTo>
                  <a:cubicBezTo>
                    <a:pt x="81" y="95"/>
                    <a:pt x="79" y="96"/>
                    <a:pt x="76" y="96"/>
                  </a:cubicBezTo>
                  <a:cubicBezTo>
                    <a:pt x="66" y="96"/>
                    <a:pt x="57" y="93"/>
                    <a:pt x="50" y="88"/>
                  </a:cubicBezTo>
                  <a:cubicBezTo>
                    <a:pt x="65" y="88"/>
                    <a:pt x="79" y="84"/>
                    <a:pt x="90" y="75"/>
                  </a:cubicBezTo>
                  <a:cubicBezTo>
                    <a:pt x="95" y="71"/>
                    <a:pt x="100" y="65"/>
                    <a:pt x="103" y="60"/>
                  </a:cubicBezTo>
                  <a:cubicBezTo>
                    <a:pt x="106" y="54"/>
                    <a:pt x="107" y="47"/>
                    <a:pt x="107" y="40"/>
                  </a:cubicBezTo>
                  <a:cubicBezTo>
                    <a:pt x="107" y="39"/>
                    <a:pt x="107" y="38"/>
                    <a:pt x="107" y="37"/>
                  </a:cubicBezTo>
                  <a:cubicBezTo>
                    <a:pt x="115" y="43"/>
                    <a:pt x="119" y="52"/>
                    <a:pt x="119" y="61"/>
                  </a:cubicBezTo>
                  <a:cubicBezTo>
                    <a:pt x="119" y="72"/>
                    <a:pt x="113" y="82"/>
                    <a:pt x="103" y="88"/>
                  </a:cubicBezTo>
                  <a:cubicBezTo>
                    <a:pt x="103" y="89"/>
                    <a:pt x="103" y="89"/>
                    <a:pt x="103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7" name="Freeform 207"/>
            <p:cNvSpPr>
              <a:spLocks noEditPoints="1"/>
            </p:cNvSpPr>
            <p:nvPr/>
          </p:nvSpPr>
          <p:spPr bwMode="auto">
            <a:xfrm>
              <a:off x="9976852" y="5491891"/>
              <a:ext cx="223135" cy="225092"/>
            </a:xfrm>
            <a:custGeom>
              <a:avLst/>
              <a:gdLst>
                <a:gd name="T0" fmla="*/ 35 w 70"/>
                <a:gd name="T1" fmla="*/ 0 h 70"/>
                <a:gd name="T2" fmla="*/ 0 w 70"/>
                <a:gd name="T3" fmla="*/ 35 h 70"/>
                <a:gd name="T4" fmla="*/ 35 w 70"/>
                <a:gd name="T5" fmla="*/ 70 h 70"/>
                <a:gd name="T6" fmla="*/ 70 w 70"/>
                <a:gd name="T7" fmla="*/ 35 h 70"/>
                <a:gd name="T8" fmla="*/ 35 w 70"/>
                <a:gd name="T9" fmla="*/ 0 h 70"/>
                <a:gd name="T10" fmla="*/ 29 w 70"/>
                <a:gd name="T11" fmla="*/ 57 h 70"/>
                <a:gd name="T12" fmla="*/ 14 w 70"/>
                <a:gd name="T13" fmla="*/ 38 h 70"/>
                <a:gd name="T14" fmla="*/ 21 w 70"/>
                <a:gd name="T15" fmla="*/ 31 h 70"/>
                <a:gd name="T16" fmla="*/ 29 w 70"/>
                <a:gd name="T17" fmla="*/ 41 h 70"/>
                <a:gd name="T18" fmla="*/ 54 w 70"/>
                <a:gd name="T19" fmla="*/ 21 h 70"/>
                <a:gd name="T20" fmla="*/ 57 w 70"/>
                <a:gd name="T21" fmla="*/ 24 h 70"/>
                <a:gd name="T22" fmla="*/ 29 w 70"/>
                <a:gd name="T23" fmla="*/ 5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29" y="57"/>
                  </a:moveTo>
                  <a:cubicBezTo>
                    <a:pt x="14" y="38"/>
                    <a:pt x="14" y="38"/>
                    <a:pt x="14" y="38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7" y="24"/>
                    <a:pt x="57" y="24"/>
                    <a:pt x="57" y="24"/>
                  </a:cubicBezTo>
                  <a:lnTo>
                    <a:pt x="2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8" name="Freeform 208"/>
            <p:cNvSpPr>
              <a:spLocks noEditPoints="1"/>
            </p:cNvSpPr>
            <p:nvPr/>
          </p:nvSpPr>
          <p:spPr bwMode="auto">
            <a:xfrm>
              <a:off x="8892492" y="5863783"/>
              <a:ext cx="275984" cy="313173"/>
            </a:xfrm>
            <a:custGeom>
              <a:avLst/>
              <a:gdLst>
                <a:gd name="T0" fmla="*/ 55 w 86"/>
                <a:gd name="T1" fmla="*/ 14 h 98"/>
                <a:gd name="T2" fmla="*/ 55 w 86"/>
                <a:gd name="T3" fmla="*/ 27 h 98"/>
                <a:gd name="T4" fmla="*/ 65 w 86"/>
                <a:gd name="T5" fmla="*/ 33 h 98"/>
                <a:gd name="T6" fmla="*/ 74 w 86"/>
                <a:gd name="T7" fmla="*/ 55 h 98"/>
                <a:gd name="T8" fmla="*/ 65 w 86"/>
                <a:gd name="T9" fmla="*/ 77 h 98"/>
                <a:gd name="T10" fmla="*/ 43 w 86"/>
                <a:gd name="T11" fmla="*/ 85 h 98"/>
                <a:gd name="T12" fmla="*/ 22 w 86"/>
                <a:gd name="T13" fmla="*/ 77 h 98"/>
                <a:gd name="T14" fmla="*/ 13 w 86"/>
                <a:gd name="T15" fmla="*/ 55 h 98"/>
                <a:gd name="T16" fmla="*/ 22 w 86"/>
                <a:gd name="T17" fmla="*/ 33 h 98"/>
                <a:gd name="T18" fmla="*/ 31 w 86"/>
                <a:gd name="T19" fmla="*/ 27 h 98"/>
                <a:gd name="T20" fmla="*/ 31 w 86"/>
                <a:gd name="T21" fmla="*/ 14 h 98"/>
                <a:gd name="T22" fmla="*/ 0 w 86"/>
                <a:gd name="T23" fmla="*/ 55 h 98"/>
                <a:gd name="T24" fmla="*/ 43 w 86"/>
                <a:gd name="T25" fmla="*/ 98 h 98"/>
                <a:gd name="T26" fmla="*/ 86 w 86"/>
                <a:gd name="T27" fmla="*/ 55 h 98"/>
                <a:gd name="T28" fmla="*/ 55 w 86"/>
                <a:gd name="T29" fmla="*/ 14 h 98"/>
                <a:gd name="T30" fmla="*/ 37 w 86"/>
                <a:gd name="T31" fmla="*/ 0 h 98"/>
                <a:gd name="T32" fmla="*/ 49 w 86"/>
                <a:gd name="T33" fmla="*/ 0 h 98"/>
                <a:gd name="T34" fmla="*/ 49 w 86"/>
                <a:gd name="T35" fmla="*/ 49 h 98"/>
                <a:gd name="T36" fmla="*/ 37 w 86"/>
                <a:gd name="T37" fmla="*/ 49 h 98"/>
                <a:gd name="T38" fmla="*/ 37 w 86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9" y="28"/>
                    <a:pt x="62" y="31"/>
                    <a:pt x="65" y="33"/>
                  </a:cubicBezTo>
                  <a:cubicBezTo>
                    <a:pt x="71" y="39"/>
                    <a:pt x="74" y="47"/>
                    <a:pt x="74" y="55"/>
                  </a:cubicBezTo>
                  <a:cubicBezTo>
                    <a:pt x="74" y="63"/>
                    <a:pt x="71" y="71"/>
                    <a:pt x="65" y="77"/>
                  </a:cubicBezTo>
                  <a:cubicBezTo>
                    <a:pt x="59" y="82"/>
                    <a:pt x="51" y="85"/>
                    <a:pt x="43" y="85"/>
                  </a:cubicBezTo>
                  <a:cubicBezTo>
                    <a:pt x="35" y="85"/>
                    <a:pt x="27" y="82"/>
                    <a:pt x="22" y="77"/>
                  </a:cubicBezTo>
                  <a:cubicBezTo>
                    <a:pt x="16" y="71"/>
                    <a:pt x="13" y="63"/>
                    <a:pt x="13" y="55"/>
                  </a:cubicBezTo>
                  <a:cubicBezTo>
                    <a:pt x="13" y="47"/>
                    <a:pt x="16" y="39"/>
                    <a:pt x="22" y="33"/>
                  </a:cubicBezTo>
                  <a:cubicBezTo>
                    <a:pt x="24" y="31"/>
                    <a:pt x="27" y="28"/>
                    <a:pt x="31" y="27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13" y="19"/>
                    <a:pt x="0" y="36"/>
                    <a:pt x="0" y="55"/>
                  </a:cubicBezTo>
                  <a:cubicBezTo>
                    <a:pt x="0" y="79"/>
                    <a:pt x="20" y="98"/>
                    <a:pt x="43" y="98"/>
                  </a:cubicBezTo>
                  <a:cubicBezTo>
                    <a:pt x="67" y="98"/>
                    <a:pt x="86" y="79"/>
                    <a:pt x="86" y="55"/>
                  </a:cubicBezTo>
                  <a:cubicBezTo>
                    <a:pt x="86" y="36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9" name="Freeform 209"/>
            <p:cNvSpPr>
              <a:spLocks/>
            </p:cNvSpPr>
            <p:nvPr/>
          </p:nvSpPr>
          <p:spPr bwMode="auto">
            <a:xfrm>
              <a:off x="8549960" y="6186742"/>
              <a:ext cx="371892" cy="311215"/>
            </a:xfrm>
            <a:custGeom>
              <a:avLst/>
              <a:gdLst>
                <a:gd name="T0" fmla="*/ 57 w 116"/>
                <a:gd name="T1" fmla="*/ 1 h 97"/>
                <a:gd name="T2" fmla="*/ 48 w 116"/>
                <a:gd name="T3" fmla="*/ 8 h 97"/>
                <a:gd name="T4" fmla="*/ 55 w 116"/>
                <a:gd name="T5" fmla="*/ 18 h 97"/>
                <a:gd name="T6" fmla="*/ 85 w 116"/>
                <a:gd name="T7" fmla="*/ 22 h 97"/>
                <a:gd name="T8" fmla="*/ 5 w 116"/>
                <a:gd name="T9" fmla="*/ 81 h 97"/>
                <a:gd name="T10" fmla="*/ 3 w 116"/>
                <a:gd name="T11" fmla="*/ 93 h 97"/>
                <a:gd name="T12" fmla="*/ 8 w 116"/>
                <a:gd name="T13" fmla="*/ 96 h 97"/>
                <a:gd name="T14" fmla="*/ 15 w 116"/>
                <a:gd name="T15" fmla="*/ 95 h 97"/>
                <a:gd name="T16" fmla="*/ 95 w 116"/>
                <a:gd name="T17" fmla="*/ 36 h 97"/>
                <a:gd name="T18" fmla="*/ 90 w 116"/>
                <a:gd name="T19" fmla="*/ 66 h 97"/>
                <a:gd name="T20" fmla="*/ 97 w 116"/>
                <a:gd name="T21" fmla="*/ 76 h 97"/>
                <a:gd name="T22" fmla="*/ 107 w 116"/>
                <a:gd name="T23" fmla="*/ 69 h 97"/>
                <a:gd name="T24" fmla="*/ 116 w 116"/>
                <a:gd name="T25" fmla="*/ 10 h 97"/>
                <a:gd name="T26" fmla="*/ 57 w 116"/>
                <a:gd name="T27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97">
                  <a:moveTo>
                    <a:pt x="57" y="1"/>
                  </a:moveTo>
                  <a:cubicBezTo>
                    <a:pt x="53" y="0"/>
                    <a:pt x="48" y="3"/>
                    <a:pt x="48" y="8"/>
                  </a:cubicBezTo>
                  <a:cubicBezTo>
                    <a:pt x="47" y="13"/>
                    <a:pt x="50" y="17"/>
                    <a:pt x="55" y="18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1" y="84"/>
                    <a:pt x="0" y="89"/>
                    <a:pt x="3" y="93"/>
                  </a:cubicBezTo>
                  <a:cubicBezTo>
                    <a:pt x="4" y="95"/>
                    <a:pt x="6" y="96"/>
                    <a:pt x="8" y="96"/>
                  </a:cubicBezTo>
                  <a:cubicBezTo>
                    <a:pt x="10" y="97"/>
                    <a:pt x="13" y="96"/>
                    <a:pt x="15" y="95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71"/>
                    <a:pt x="93" y="75"/>
                    <a:pt x="97" y="76"/>
                  </a:cubicBezTo>
                  <a:cubicBezTo>
                    <a:pt x="102" y="76"/>
                    <a:pt x="106" y="73"/>
                    <a:pt x="107" y="69"/>
                  </a:cubicBezTo>
                  <a:cubicBezTo>
                    <a:pt x="116" y="10"/>
                    <a:pt x="116" y="10"/>
                    <a:pt x="116" y="10"/>
                  </a:cubicBezTo>
                  <a:lnTo>
                    <a:pt x="5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0" name="Freeform 210"/>
            <p:cNvSpPr>
              <a:spLocks noEditPoints="1"/>
            </p:cNvSpPr>
            <p:nvPr/>
          </p:nvSpPr>
          <p:spPr bwMode="auto">
            <a:xfrm>
              <a:off x="9379868" y="5728727"/>
              <a:ext cx="319045" cy="342532"/>
            </a:xfrm>
            <a:custGeom>
              <a:avLst/>
              <a:gdLst>
                <a:gd name="T0" fmla="*/ 90 w 100"/>
                <a:gd name="T1" fmla="*/ 0 h 107"/>
                <a:gd name="T2" fmla="*/ 10 w 100"/>
                <a:gd name="T3" fmla="*/ 0 h 107"/>
                <a:gd name="T4" fmla="*/ 0 w 100"/>
                <a:gd name="T5" fmla="*/ 10 h 107"/>
                <a:gd name="T6" fmla="*/ 0 w 100"/>
                <a:gd name="T7" fmla="*/ 97 h 107"/>
                <a:gd name="T8" fmla="*/ 10 w 100"/>
                <a:gd name="T9" fmla="*/ 107 h 107"/>
                <a:gd name="T10" fmla="*/ 90 w 100"/>
                <a:gd name="T11" fmla="*/ 107 h 107"/>
                <a:gd name="T12" fmla="*/ 100 w 100"/>
                <a:gd name="T13" fmla="*/ 97 h 107"/>
                <a:gd name="T14" fmla="*/ 100 w 100"/>
                <a:gd name="T15" fmla="*/ 10 h 107"/>
                <a:gd name="T16" fmla="*/ 90 w 100"/>
                <a:gd name="T17" fmla="*/ 0 h 107"/>
                <a:gd name="T18" fmla="*/ 86 w 100"/>
                <a:gd name="T19" fmla="*/ 93 h 107"/>
                <a:gd name="T20" fmla="*/ 13 w 100"/>
                <a:gd name="T21" fmla="*/ 93 h 107"/>
                <a:gd name="T22" fmla="*/ 13 w 100"/>
                <a:gd name="T23" fmla="*/ 13 h 107"/>
                <a:gd name="T24" fmla="*/ 86 w 100"/>
                <a:gd name="T25" fmla="*/ 13 h 107"/>
                <a:gd name="T26" fmla="*/ 86 w 100"/>
                <a:gd name="T27" fmla="*/ 93 h 107"/>
                <a:gd name="T28" fmla="*/ 26 w 100"/>
                <a:gd name="T29" fmla="*/ 47 h 107"/>
                <a:gd name="T30" fmla="*/ 73 w 100"/>
                <a:gd name="T31" fmla="*/ 47 h 107"/>
                <a:gd name="T32" fmla="*/ 73 w 100"/>
                <a:gd name="T33" fmla="*/ 53 h 107"/>
                <a:gd name="T34" fmla="*/ 26 w 100"/>
                <a:gd name="T35" fmla="*/ 53 h 107"/>
                <a:gd name="T36" fmla="*/ 26 w 100"/>
                <a:gd name="T37" fmla="*/ 47 h 107"/>
                <a:gd name="T38" fmla="*/ 26 w 100"/>
                <a:gd name="T39" fmla="*/ 60 h 107"/>
                <a:gd name="T40" fmla="*/ 73 w 100"/>
                <a:gd name="T41" fmla="*/ 60 h 107"/>
                <a:gd name="T42" fmla="*/ 73 w 100"/>
                <a:gd name="T43" fmla="*/ 67 h 107"/>
                <a:gd name="T44" fmla="*/ 26 w 100"/>
                <a:gd name="T45" fmla="*/ 67 h 107"/>
                <a:gd name="T46" fmla="*/ 26 w 100"/>
                <a:gd name="T47" fmla="*/ 60 h 107"/>
                <a:gd name="T48" fmla="*/ 26 w 100"/>
                <a:gd name="T49" fmla="*/ 73 h 107"/>
                <a:gd name="T50" fmla="*/ 73 w 100"/>
                <a:gd name="T51" fmla="*/ 73 h 107"/>
                <a:gd name="T52" fmla="*/ 73 w 100"/>
                <a:gd name="T53" fmla="*/ 80 h 107"/>
                <a:gd name="T54" fmla="*/ 26 w 100"/>
                <a:gd name="T55" fmla="*/ 80 h 107"/>
                <a:gd name="T56" fmla="*/ 26 w 100"/>
                <a:gd name="T57" fmla="*/ 73 h 107"/>
                <a:gd name="T58" fmla="*/ 26 w 100"/>
                <a:gd name="T59" fmla="*/ 33 h 107"/>
                <a:gd name="T60" fmla="*/ 73 w 100"/>
                <a:gd name="T61" fmla="*/ 33 h 107"/>
                <a:gd name="T62" fmla="*/ 73 w 100"/>
                <a:gd name="T63" fmla="*/ 40 h 107"/>
                <a:gd name="T64" fmla="*/ 26 w 100"/>
                <a:gd name="T65" fmla="*/ 40 h 107"/>
                <a:gd name="T66" fmla="*/ 26 w 100"/>
                <a:gd name="T67" fmla="*/ 3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07">
                  <a:moveTo>
                    <a:pt x="9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7"/>
                    <a:pt x="1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5" y="107"/>
                    <a:pt x="100" y="102"/>
                    <a:pt x="100" y="9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5"/>
                    <a:pt x="95" y="0"/>
                    <a:pt x="90" y="0"/>
                  </a:cubicBezTo>
                  <a:close/>
                  <a:moveTo>
                    <a:pt x="86" y="93"/>
                  </a:moveTo>
                  <a:cubicBezTo>
                    <a:pt x="13" y="93"/>
                    <a:pt x="13" y="93"/>
                    <a:pt x="13" y="9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86" y="13"/>
                    <a:pt x="86" y="13"/>
                    <a:pt x="86" y="13"/>
                  </a:cubicBezTo>
                  <a:lnTo>
                    <a:pt x="86" y="93"/>
                  </a:lnTo>
                  <a:close/>
                  <a:moveTo>
                    <a:pt x="26" y="47"/>
                  </a:moveTo>
                  <a:cubicBezTo>
                    <a:pt x="73" y="47"/>
                    <a:pt x="73" y="47"/>
                    <a:pt x="73" y="47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26" y="53"/>
                    <a:pt x="26" y="53"/>
                    <a:pt x="26" y="53"/>
                  </a:cubicBezTo>
                  <a:lnTo>
                    <a:pt x="26" y="47"/>
                  </a:lnTo>
                  <a:close/>
                  <a:moveTo>
                    <a:pt x="26" y="60"/>
                  </a:moveTo>
                  <a:cubicBezTo>
                    <a:pt x="73" y="60"/>
                    <a:pt x="73" y="60"/>
                    <a:pt x="73" y="60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26" y="67"/>
                    <a:pt x="26" y="67"/>
                    <a:pt x="26" y="67"/>
                  </a:cubicBezTo>
                  <a:lnTo>
                    <a:pt x="26" y="60"/>
                  </a:lnTo>
                  <a:close/>
                  <a:moveTo>
                    <a:pt x="26" y="73"/>
                  </a:moveTo>
                  <a:cubicBezTo>
                    <a:pt x="73" y="73"/>
                    <a:pt x="73" y="73"/>
                    <a:pt x="73" y="73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26" y="80"/>
                    <a:pt x="26" y="80"/>
                    <a:pt x="26" y="80"/>
                  </a:cubicBezTo>
                  <a:lnTo>
                    <a:pt x="26" y="73"/>
                  </a:lnTo>
                  <a:close/>
                  <a:moveTo>
                    <a:pt x="26" y="33"/>
                  </a:moveTo>
                  <a:cubicBezTo>
                    <a:pt x="73" y="33"/>
                    <a:pt x="73" y="33"/>
                    <a:pt x="73" y="33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26" y="40"/>
                    <a:pt x="26" y="40"/>
                    <a:pt x="26" y="40"/>
                  </a:cubicBezTo>
                  <a:lnTo>
                    <a:pt x="2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1" name="Freeform 211"/>
            <p:cNvSpPr>
              <a:spLocks/>
            </p:cNvSpPr>
            <p:nvPr/>
          </p:nvSpPr>
          <p:spPr bwMode="auto">
            <a:xfrm>
              <a:off x="9781119" y="5771788"/>
              <a:ext cx="366021" cy="364063"/>
            </a:xfrm>
            <a:custGeom>
              <a:avLst/>
              <a:gdLst>
                <a:gd name="T0" fmla="*/ 86 w 114"/>
                <a:gd name="T1" fmla="*/ 72 h 114"/>
                <a:gd name="T2" fmla="*/ 66 w 114"/>
                <a:gd name="T3" fmla="*/ 52 h 114"/>
                <a:gd name="T4" fmla="*/ 114 w 114"/>
                <a:gd name="T5" fmla="*/ 16 h 114"/>
                <a:gd name="T6" fmla="*/ 100 w 114"/>
                <a:gd name="T7" fmla="*/ 2 h 114"/>
                <a:gd name="T8" fmla="*/ 40 w 114"/>
                <a:gd name="T9" fmla="*/ 26 h 114"/>
                <a:gd name="T10" fmla="*/ 21 w 114"/>
                <a:gd name="T11" fmla="*/ 7 h 114"/>
                <a:gd name="T12" fmla="*/ 4 w 114"/>
                <a:gd name="T13" fmla="*/ 4 h 114"/>
                <a:gd name="T14" fmla="*/ 7 w 114"/>
                <a:gd name="T15" fmla="*/ 21 h 114"/>
                <a:gd name="T16" fmla="*/ 26 w 114"/>
                <a:gd name="T17" fmla="*/ 40 h 114"/>
                <a:gd name="T18" fmla="*/ 2 w 114"/>
                <a:gd name="T19" fmla="*/ 100 h 114"/>
                <a:gd name="T20" fmla="*/ 16 w 114"/>
                <a:gd name="T21" fmla="*/ 114 h 114"/>
                <a:gd name="T22" fmla="*/ 52 w 114"/>
                <a:gd name="T23" fmla="*/ 66 h 114"/>
                <a:gd name="T24" fmla="*/ 72 w 114"/>
                <a:gd name="T25" fmla="*/ 86 h 114"/>
                <a:gd name="T26" fmla="*/ 72 w 114"/>
                <a:gd name="T27" fmla="*/ 114 h 114"/>
                <a:gd name="T28" fmla="*/ 86 w 114"/>
                <a:gd name="T29" fmla="*/ 114 h 114"/>
                <a:gd name="T30" fmla="*/ 93 w 114"/>
                <a:gd name="T31" fmla="*/ 93 h 114"/>
                <a:gd name="T32" fmla="*/ 114 w 114"/>
                <a:gd name="T33" fmla="*/ 86 h 114"/>
                <a:gd name="T34" fmla="*/ 114 w 114"/>
                <a:gd name="T35" fmla="*/ 72 h 114"/>
                <a:gd name="T36" fmla="*/ 86 w 114"/>
                <a:gd name="T37" fmla="*/ 7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114">
                  <a:moveTo>
                    <a:pt x="86" y="72"/>
                  </a:moveTo>
                  <a:cubicBezTo>
                    <a:pt x="66" y="52"/>
                    <a:pt x="66" y="52"/>
                    <a:pt x="66" y="5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6" y="2"/>
                    <a:pt x="8" y="0"/>
                    <a:pt x="4" y="4"/>
                  </a:cubicBezTo>
                  <a:cubicBezTo>
                    <a:pt x="0" y="8"/>
                    <a:pt x="2" y="16"/>
                    <a:pt x="7" y="2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93" y="93"/>
                    <a:pt x="93" y="93"/>
                    <a:pt x="93" y="93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86" y="72"/>
                    <a:pt x="86" y="72"/>
                    <a:pt x="8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2" name="Freeform 212"/>
            <p:cNvSpPr>
              <a:spLocks/>
            </p:cNvSpPr>
            <p:nvPr/>
          </p:nvSpPr>
          <p:spPr bwMode="auto">
            <a:xfrm>
              <a:off x="9804607" y="6221974"/>
              <a:ext cx="344490" cy="281855"/>
            </a:xfrm>
            <a:custGeom>
              <a:avLst/>
              <a:gdLst>
                <a:gd name="T0" fmla="*/ 108 w 108"/>
                <a:gd name="T1" fmla="*/ 11 h 88"/>
                <a:gd name="T2" fmla="*/ 96 w 108"/>
                <a:gd name="T3" fmla="*/ 14 h 88"/>
                <a:gd name="T4" fmla="*/ 105 w 108"/>
                <a:gd name="T5" fmla="*/ 2 h 88"/>
                <a:gd name="T6" fmla="*/ 91 w 108"/>
                <a:gd name="T7" fmla="*/ 7 h 88"/>
                <a:gd name="T8" fmla="*/ 75 w 108"/>
                <a:gd name="T9" fmla="*/ 0 h 88"/>
                <a:gd name="T10" fmla="*/ 53 w 108"/>
                <a:gd name="T11" fmla="*/ 22 h 88"/>
                <a:gd name="T12" fmla="*/ 54 w 108"/>
                <a:gd name="T13" fmla="*/ 27 h 88"/>
                <a:gd name="T14" fmla="*/ 8 w 108"/>
                <a:gd name="T15" fmla="*/ 4 h 88"/>
                <a:gd name="T16" fmla="*/ 5 w 108"/>
                <a:gd name="T17" fmla="*/ 15 h 88"/>
                <a:gd name="T18" fmla="*/ 15 w 108"/>
                <a:gd name="T19" fmla="*/ 34 h 88"/>
                <a:gd name="T20" fmla="*/ 5 w 108"/>
                <a:gd name="T21" fmla="*/ 31 h 88"/>
                <a:gd name="T22" fmla="*/ 5 w 108"/>
                <a:gd name="T23" fmla="*/ 31 h 88"/>
                <a:gd name="T24" fmla="*/ 23 w 108"/>
                <a:gd name="T25" fmla="*/ 53 h 88"/>
                <a:gd name="T26" fmla="*/ 17 w 108"/>
                <a:gd name="T27" fmla="*/ 54 h 88"/>
                <a:gd name="T28" fmla="*/ 13 w 108"/>
                <a:gd name="T29" fmla="*/ 53 h 88"/>
                <a:gd name="T30" fmla="*/ 33 w 108"/>
                <a:gd name="T31" fmla="*/ 69 h 88"/>
                <a:gd name="T32" fmla="*/ 6 w 108"/>
                <a:gd name="T33" fmla="*/ 78 h 88"/>
                <a:gd name="T34" fmla="*/ 0 w 108"/>
                <a:gd name="T35" fmla="*/ 78 h 88"/>
                <a:gd name="T36" fmla="*/ 34 w 108"/>
                <a:gd name="T37" fmla="*/ 88 h 88"/>
                <a:gd name="T38" fmla="*/ 97 w 108"/>
                <a:gd name="T39" fmla="*/ 25 h 88"/>
                <a:gd name="T40" fmla="*/ 97 w 108"/>
                <a:gd name="T41" fmla="*/ 22 h 88"/>
                <a:gd name="T42" fmla="*/ 108 w 108"/>
                <a:gd name="T43" fmla="*/ 1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88">
                  <a:moveTo>
                    <a:pt x="108" y="11"/>
                  </a:moveTo>
                  <a:cubicBezTo>
                    <a:pt x="104" y="12"/>
                    <a:pt x="100" y="13"/>
                    <a:pt x="96" y="14"/>
                  </a:cubicBezTo>
                  <a:cubicBezTo>
                    <a:pt x="100" y="11"/>
                    <a:pt x="104" y="7"/>
                    <a:pt x="105" y="2"/>
                  </a:cubicBezTo>
                  <a:cubicBezTo>
                    <a:pt x="101" y="4"/>
                    <a:pt x="96" y="6"/>
                    <a:pt x="91" y="7"/>
                  </a:cubicBezTo>
                  <a:cubicBezTo>
                    <a:pt x="87" y="3"/>
                    <a:pt x="81" y="0"/>
                    <a:pt x="75" y="0"/>
                  </a:cubicBezTo>
                  <a:cubicBezTo>
                    <a:pt x="63" y="0"/>
                    <a:pt x="53" y="10"/>
                    <a:pt x="53" y="22"/>
                  </a:cubicBezTo>
                  <a:cubicBezTo>
                    <a:pt x="53" y="24"/>
                    <a:pt x="53" y="26"/>
                    <a:pt x="54" y="27"/>
                  </a:cubicBezTo>
                  <a:cubicBezTo>
                    <a:pt x="35" y="26"/>
                    <a:pt x="19" y="18"/>
                    <a:pt x="8" y="4"/>
                  </a:cubicBezTo>
                  <a:cubicBezTo>
                    <a:pt x="6" y="7"/>
                    <a:pt x="5" y="11"/>
                    <a:pt x="5" y="15"/>
                  </a:cubicBezTo>
                  <a:cubicBezTo>
                    <a:pt x="5" y="23"/>
                    <a:pt x="9" y="30"/>
                    <a:pt x="15" y="34"/>
                  </a:cubicBezTo>
                  <a:cubicBezTo>
                    <a:pt x="11" y="34"/>
                    <a:pt x="8" y="33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42"/>
                    <a:pt x="12" y="51"/>
                    <a:pt x="23" y="53"/>
                  </a:cubicBezTo>
                  <a:cubicBezTo>
                    <a:pt x="21" y="53"/>
                    <a:pt x="19" y="54"/>
                    <a:pt x="17" y="54"/>
                  </a:cubicBezTo>
                  <a:cubicBezTo>
                    <a:pt x="15" y="54"/>
                    <a:pt x="14" y="54"/>
                    <a:pt x="13" y="53"/>
                  </a:cubicBezTo>
                  <a:cubicBezTo>
                    <a:pt x="15" y="62"/>
                    <a:pt x="23" y="69"/>
                    <a:pt x="33" y="69"/>
                  </a:cubicBezTo>
                  <a:cubicBezTo>
                    <a:pt x="26" y="75"/>
                    <a:pt x="16" y="78"/>
                    <a:pt x="6" y="78"/>
                  </a:cubicBezTo>
                  <a:cubicBezTo>
                    <a:pt x="4" y="78"/>
                    <a:pt x="2" y="78"/>
                    <a:pt x="0" y="78"/>
                  </a:cubicBezTo>
                  <a:cubicBezTo>
                    <a:pt x="10" y="84"/>
                    <a:pt x="22" y="88"/>
                    <a:pt x="34" y="88"/>
                  </a:cubicBezTo>
                  <a:cubicBezTo>
                    <a:pt x="75" y="88"/>
                    <a:pt x="97" y="54"/>
                    <a:pt x="97" y="25"/>
                  </a:cubicBezTo>
                  <a:cubicBezTo>
                    <a:pt x="97" y="24"/>
                    <a:pt x="97" y="23"/>
                    <a:pt x="97" y="22"/>
                  </a:cubicBezTo>
                  <a:cubicBezTo>
                    <a:pt x="102" y="19"/>
                    <a:pt x="105" y="15"/>
                    <a:pt x="10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3" name="Freeform 213"/>
            <p:cNvSpPr>
              <a:spLocks/>
            </p:cNvSpPr>
            <p:nvPr/>
          </p:nvSpPr>
          <p:spPr bwMode="auto">
            <a:xfrm>
              <a:off x="10315471" y="6398133"/>
              <a:ext cx="242709" cy="252495"/>
            </a:xfrm>
            <a:custGeom>
              <a:avLst/>
              <a:gdLst>
                <a:gd name="T0" fmla="*/ 66 w 124"/>
                <a:gd name="T1" fmla="*/ 0 h 129"/>
                <a:gd name="T2" fmla="*/ 66 w 124"/>
                <a:gd name="T3" fmla="*/ 59 h 129"/>
                <a:gd name="T4" fmla="*/ 124 w 124"/>
                <a:gd name="T5" fmla="*/ 0 h 129"/>
                <a:gd name="T6" fmla="*/ 124 w 124"/>
                <a:gd name="T7" fmla="*/ 129 h 129"/>
                <a:gd name="T8" fmla="*/ 66 w 124"/>
                <a:gd name="T9" fmla="*/ 70 h 129"/>
                <a:gd name="T10" fmla="*/ 66 w 124"/>
                <a:gd name="T11" fmla="*/ 129 h 129"/>
                <a:gd name="T12" fmla="*/ 0 w 124"/>
                <a:gd name="T13" fmla="*/ 64 h 129"/>
                <a:gd name="T14" fmla="*/ 66 w 124"/>
                <a:gd name="T1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9">
                  <a:moveTo>
                    <a:pt x="66" y="0"/>
                  </a:moveTo>
                  <a:lnTo>
                    <a:pt x="66" y="59"/>
                  </a:lnTo>
                  <a:lnTo>
                    <a:pt x="124" y="0"/>
                  </a:lnTo>
                  <a:lnTo>
                    <a:pt x="124" y="129"/>
                  </a:lnTo>
                  <a:lnTo>
                    <a:pt x="66" y="70"/>
                  </a:lnTo>
                  <a:lnTo>
                    <a:pt x="66" y="129"/>
                  </a:lnTo>
                  <a:lnTo>
                    <a:pt x="0" y="64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4" name="Freeform 214"/>
            <p:cNvSpPr>
              <a:spLocks noEditPoints="1"/>
            </p:cNvSpPr>
            <p:nvPr/>
          </p:nvSpPr>
          <p:spPr bwMode="auto">
            <a:xfrm>
              <a:off x="9877029" y="6449024"/>
              <a:ext cx="366021" cy="364063"/>
            </a:xfrm>
            <a:custGeom>
              <a:avLst/>
              <a:gdLst>
                <a:gd name="T0" fmla="*/ 0 w 114"/>
                <a:gd name="T1" fmla="*/ 83 h 114"/>
                <a:gd name="T2" fmla="*/ 10 w 114"/>
                <a:gd name="T3" fmla="*/ 93 h 114"/>
                <a:gd name="T4" fmla="*/ 30 w 114"/>
                <a:gd name="T5" fmla="*/ 73 h 114"/>
                <a:gd name="T6" fmla="*/ 41 w 114"/>
                <a:gd name="T7" fmla="*/ 84 h 114"/>
                <a:gd name="T8" fmla="*/ 21 w 114"/>
                <a:gd name="T9" fmla="*/ 104 h 114"/>
                <a:gd name="T10" fmla="*/ 31 w 114"/>
                <a:gd name="T11" fmla="*/ 114 h 114"/>
                <a:gd name="T12" fmla="*/ 51 w 114"/>
                <a:gd name="T13" fmla="*/ 94 h 114"/>
                <a:gd name="T14" fmla="*/ 64 w 114"/>
                <a:gd name="T15" fmla="*/ 107 h 114"/>
                <a:gd name="T16" fmla="*/ 74 w 114"/>
                <a:gd name="T17" fmla="*/ 97 h 114"/>
                <a:gd name="T18" fmla="*/ 17 w 114"/>
                <a:gd name="T19" fmla="*/ 40 h 114"/>
                <a:gd name="T20" fmla="*/ 7 w 114"/>
                <a:gd name="T21" fmla="*/ 50 h 114"/>
                <a:gd name="T22" fmla="*/ 20 w 114"/>
                <a:gd name="T23" fmla="*/ 63 h 114"/>
                <a:gd name="T24" fmla="*/ 0 w 114"/>
                <a:gd name="T25" fmla="*/ 83 h 114"/>
                <a:gd name="T26" fmla="*/ 84 w 114"/>
                <a:gd name="T27" fmla="*/ 30 h 114"/>
                <a:gd name="T28" fmla="*/ 26 w 114"/>
                <a:gd name="T29" fmla="*/ 39 h 114"/>
                <a:gd name="T30" fmla="*/ 75 w 114"/>
                <a:gd name="T31" fmla="*/ 88 h 114"/>
                <a:gd name="T32" fmla="*/ 84 w 114"/>
                <a:gd name="T33" fmla="*/ 30 h 114"/>
                <a:gd name="T34" fmla="*/ 93 w 114"/>
                <a:gd name="T35" fmla="*/ 35 h 114"/>
                <a:gd name="T36" fmla="*/ 79 w 114"/>
                <a:gd name="T37" fmla="*/ 21 h 114"/>
                <a:gd name="T38" fmla="*/ 100 w 114"/>
                <a:gd name="T39" fmla="*/ 0 h 114"/>
                <a:gd name="T40" fmla="*/ 114 w 114"/>
                <a:gd name="T41" fmla="*/ 14 h 114"/>
                <a:gd name="T42" fmla="*/ 93 w 114"/>
                <a:gd name="T43" fmla="*/ 3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4">
                  <a:moveTo>
                    <a:pt x="0" y="83"/>
                  </a:moveTo>
                  <a:cubicBezTo>
                    <a:pt x="10" y="93"/>
                    <a:pt x="10" y="93"/>
                    <a:pt x="10" y="9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20" y="63"/>
                    <a:pt x="20" y="63"/>
                    <a:pt x="20" y="63"/>
                  </a:cubicBezTo>
                  <a:lnTo>
                    <a:pt x="0" y="83"/>
                  </a:lnTo>
                  <a:close/>
                  <a:moveTo>
                    <a:pt x="84" y="30"/>
                  </a:moveTo>
                  <a:cubicBezTo>
                    <a:pt x="65" y="12"/>
                    <a:pt x="41" y="26"/>
                    <a:pt x="26" y="3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88" y="73"/>
                    <a:pt x="102" y="49"/>
                    <a:pt x="84" y="30"/>
                  </a:cubicBezTo>
                  <a:close/>
                  <a:moveTo>
                    <a:pt x="93" y="35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9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5" name="Freeform 215"/>
            <p:cNvSpPr>
              <a:spLocks noEditPoints="1"/>
            </p:cNvSpPr>
            <p:nvPr/>
          </p:nvSpPr>
          <p:spPr bwMode="auto">
            <a:xfrm>
              <a:off x="8986444" y="6147595"/>
              <a:ext cx="366021" cy="358191"/>
            </a:xfrm>
            <a:custGeom>
              <a:avLst/>
              <a:gdLst>
                <a:gd name="T0" fmla="*/ 110 w 115"/>
                <a:gd name="T1" fmla="*/ 36 h 112"/>
                <a:gd name="T2" fmla="*/ 86 w 115"/>
                <a:gd name="T3" fmla="*/ 1 h 112"/>
                <a:gd name="T4" fmla="*/ 86 w 115"/>
                <a:gd name="T5" fmla="*/ 1 h 112"/>
                <a:gd name="T6" fmla="*/ 77 w 115"/>
                <a:gd name="T7" fmla="*/ 4 h 112"/>
                <a:gd name="T8" fmla="*/ 32 w 115"/>
                <a:gd name="T9" fmla="*/ 39 h 112"/>
                <a:gd name="T10" fmla="*/ 36 w 115"/>
                <a:gd name="T11" fmla="*/ 56 h 112"/>
                <a:gd name="T12" fmla="*/ 42 w 115"/>
                <a:gd name="T13" fmla="*/ 73 h 112"/>
                <a:gd name="T14" fmla="*/ 98 w 115"/>
                <a:gd name="T15" fmla="*/ 81 h 112"/>
                <a:gd name="T16" fmla="*/ 106 w 115"/>
                <a:gd name="T17" fmla="*/ 78 h 112"/>
                <a:gd name="T18" fmla="*/ 106 w 115"/>
                <a:gd name="T19" fmla="*/ 79 h 112"/>
                <a:gd name="T20" fmla="*/ 110 w 115"/>
                <a:gd name="T21" fmla="*/ 36 h 112"/>
                <a:gd name="T22" fmla="*/ 102 w 115"/>
                <a:gd name="T23" fmla="*/ 73 h 112"/>
                <a:gd name="T24" fmla="*/ 99 w 115"/>
                <a:gd name="T25" fmla="*/ 73 h 112"/>
                <a:gd name="T26" fmla="*/ 93 w 115"/>
                <a:gd name="T27" fmla="*/ 67 h 112"/>
                <a:gd name="T28" fmla="*/ 83 w 115"/>
                <a:gd name="T29" fmla="*/ 43 h 112"/>
                <a:gd name="T30" fmla="*/ 80 w 115"/>
                <a:gd name="T31" fmla="*/ 18 h 112"/>
                <a:gd name="T32" fmla="*/ 82 w 115"/>
                <a:gd name="T33" fmla="*/ 10 h 112"/>
                <a:gd name="T34" fmla="*/ 84 w 115"/>
                <a:gd name="T35" fmla="*/ 8 h 112"/>
                <a:gd name="T36" fmla="*/ 87 w 115"/>
                <a:gd name="T37" fmla="*/ 9 h 112"/>
                <a:gd name="T38" fmla="*/ 93 w 115"/>
                <a:gd name="T39" fmla="*/ 15 h 112"/>
                <a:gd name="T40" fmla="*/ 103 w 115"/>
                <a:gd name="T41" fmla="*/ 38 h 112"/>
                <a:gd name="T42" fmla="*/ 106 w 115"/>
                <a:gd name="T43" fmla="*/ 63 h 112"/>
                <a:gd name="T44" fmla="*/ 104 w 115"/>
                <a:gd name="T45" fmla="*/ 71 h 112"/>
                <a:gd name="T46" fmla="*/ 102 w 115"/>
                <a:gd name="T47" fmla="*/ 73 h 112"/>
                <a:gd name="T48" fmla="*/ 28 w 115"/>
                <a:gd name="T49" fmla="*/ 58 h 112"/>
                <a:gd name="T50" fmla="*/ 25 w 115"/>
                <a:gd name="T51" fmla="*/ 42 h 112"/>
                <a:gd name="T52" fmla="*/ 11 w 115"/>
                <a:gd name="T53" fmla="*/ 47 h 112"/>
                <a:gd name="T54" fmla="*/ 4 w 115"/>
                <a:gd name="T55" fmla="*/ 49 h 112"/>
                <a:gd name="T56" fmla="*/ 0 w 115"/>
                <a:gd name="T57" fmla="*/ 61 h 112"/>
                <a:gd name="T58" fmla="*/ 3 w 115"/>
                <a:gd name="T59" fmla="*/ 70 h 112"/>
                <a:gd name="T60" fmla="*/ 11 w 115"/>
                <a:gd name="T61" fmla="*/ 78 h 112"/>
                <a:gd name="T62" fmla="*/ 19 w 115"/>
                <a:gd name="T63" fmla="*/ 76 h 112"/>
                <a:gd name="T64" fmla="*/ 34 w 115"/>
                <a:gd name="T65" fmla="*/ 73 h 112"/>
                <a:gd name="T66" fmla="*/ 28 w 115"/>
                <a:gd name="T67" fmla="*/ 58 h 112"/>
                <a:gd name="T68" fmla="*/ 47 w 115"/>
                <a:gd name="T69" fmla="*/ 77 h 112"/>
                <a:gd name="T70" fmla="*/ 32 w 115"/>
                <a:gd name="T71" fmla="*/ 78 h 112"/>
                <a:gd name="T72" fmla="*/ 50 w 115"/>
                <a:gd name="T73" fmla="*/ 110 h 112"/>
                <a:gd name="T74" fmla="*/ 54 w 115"/>
                <a:gd name="T75" fmla="*/ 111 h 112"/>
                <a:gd name="T76" fmla="*/ 66 w 115"/>
                <a:gd name="T77" fmla="*/ 102 h 112"/>
                <a:gd name="T78" fmla="*/ 66 w 115"/>
                <a:gd name="T79" fmla="*/ 98 h 112"/>
                <a:gd name="T80" fmla="*/ 47 w 115"/>
                <a:gd name="T81" fmla="*/ 77 h 112"/>
                <a:gd name="T82" fmla="*/ 96 w 115"/>
                <a:gd name="T83" fmla="*/ 53 h 112"/>
                <a:gd name="T84" fmla="*/ 95 w 115"/>
                <a:gd name="T85" fmla="*/ 53 h 112"/>
                <a:gd name="T86" fmla="*/ 93 w 115"/>
                <a:gd name="T87" fmla="*/ 51 h 112"/>
                <a:gd name="T88" fmla="*/ 89 w 115"/>
                <a:gd name="T89" fmla="*/ 42 h 112"/>
                <a:gd name="T90" fmla="*/ 88 w 115"/>
                <a:gd name="T91" fmla="*/ 32 h 112"/>
                <a:gd name="T92" fmla="*/ 89 w 115"/>
                <a:gd name="T93" fmla="*/ 29 h 112"/>
                <a:gd name="T94" fmla="*/ 90 w 115"/>
                <a:gd name="T95" fmla="*/ 28 h 112"/>
                <a:gd name="T96" fmla="*/ 91 w 115"/>
                <a:gd name="T97" fmla="*/ 29 h 112"/>
                <a:gd name="T98" fmla="*/ 93 w 115"/>
                <a:gd name="T99" fmla="*/ 31 h 112"/>
                <a:gd name="T100" fmla="*/ 97 w 115"/>
                <a:gd name="T101" fmla="*/ 40 h 112"/>
                <a:gd name="T102" fmla="*/ 98 w 115"/>
                <a:gd name="T103" fmla="*/ 49 h 112"/>
                <a:gd name="T104" fmla="*/ 97 w 115"/>
                <a:gd name="T105" fmla="*/ 52 h 112"/>
                <a:gd name="T106" fmla="*/ 96 w 115"/>
                <a:gd name="T107" fmla="*/ 5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12">
                  <a:moveTo>
                    <a:pt x="110" y="36"/>
                  </a:moveTo>
                  <a:cubicBezTo>
                    <a:pt x="104" y="15"/>
                    <a:pt x="93" y="0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60" y="25"/>
                    <a:pt x="32" y="39"/>
                  </a:cubicBezTo>
                  <a:cubicBezTo>
                    <a:pt x="33" y="44"/>
                    <a:pt x="34" y="50"/>
                    <a:pt x="36" y="56"/>
                  </a:cubicBezTo>
                  <a:cubicBezTo>
                    <a:pt x="37" y="63"/>
                    <a:pt x="39" y="68"/>
                    <a:pt x="42" y="73"/>
                  </a:cubicBezTo>
                  <a:cubicBezTo>
                    <a:pt x="73" y="71"/>
                    <a:pt x="98" y="81"/>
                    <a:pt x="98" y="81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8"/>
                    <a:pt x="106" y="79"/>
                    <a:pt x="106" y="79"/>
                  </a:cubicBezTo>
                  <a:cubicBezTo>
                    <a:pt x="114" y="76"/>
                    <a:pt x="115" y="57"/>
                    <a:pt x="110" y="36"/>
                  </a:cubicBezTo>
                  <a:close/>
                  <a:moveTo>
                    <a:pt x="102" y="73"/>
                  </a:moveTo>
                  <a:cubicBezTo>
                    <a:pt x="101" y="74"/>
                    <a:pt x="99" y="73"/>
                    <a:pt x="99" y="73"/>
                  </a:cubicBezTo>
                  <a:cubicBezTo>
                    <a:pt x="97" y="71"/>
                    <a:pt x="95" y="69"/>
                    <a:pt x="93" y="67"/>
                  </a:cubicBezTo>
                  <a:cubicBezTo>
                    <a:pt x="89" y="61"/>
                    <a:pt x="85" y="53"/>
                    <a:pt x="83" y="43"/>
                  </a:cubicBezTo>
                  <a:cubicBezTo>
                    <a:pt x="80" y="34"/>
                    <a:pt x="79" y="25"/>
                    <a:pt x="80" y="18"/>
                  </a:cubicBezTo>
                  <a:cubicBezTo>
                    <a:pt x="80" y="15"/>
                    <a:pt x="81" y="12"/>
                    <a:pt x="82" y="10"/>
                  </a:cubicBezTo>
                  <a:cubicBezTo>
                    <a:pt x="82" y="10"/>
                    <a:pt x="83" y="8"/>
                    <a:pt x="84" y="8"/>
                  </a:cubicBezTo>
                  <a:cubicBezTo>
                    <a:pt x="85" y="8"/>
                    <a:pt x="87" y="9"/>
                    <a:pt x="87" y="9"/>
                  </a:cubicBezTo>
                  <a:cubicBezTo>
                    <a:pt x="89" y="10"/>
                    <a:pt x="91" y="12"/>
                    <a:pt x="93" y="15"/>
                  </a:cubicBezTo>
                  <a:cubicBezTo>
                    <a:pt x="97" y="20"/>
                    <a:pt x="101" y="29"/>
                    <a:pt x="103" y="38"/>
                  </a:cubicBezTo>
                  <a:cubicBezTo>
                    <a:pt x="106" y="47"/>
                    <a:pt x="107" y="56"/>
                    <a:pt x="106" y="63"/>
                  </a:cubicBezTo>
                  <a:cubicBezTo>
                    <a:pt x="105" y="67"/>
                    <a:pt x="105" y="69"/>
                    <a:pt x="104" y="71"/>
                  </a:cubicBezTo>
                  <a:cubicBezTo>
                    <a:pt x="103" y="72"/>
                    <a:pt x="103" y="73"/>
                    <a:pt x="102" y="73"/>
                  </a:cubicBezTo>
                  <a:close/>
                  <a:moveTo>
                    <a:pt x="28" y="58"/>
                  </a:moveTo>
                  <a:cubicBezTo>
                    <a:pt x="27" y="53"/>
                    <a:pt x="26" y="47"/>
                    <a:pt x="25" y="42"/>
                  </a:cubicBezTo>
                  <a:cubicBezTo>
                    <a:pt x="20" y="44"/>
                    <a:pt x="16" y="46"/>
                    <a:pt x="11" y="47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8"/>
                    <a:pt x="11" y="78"/>
                    <a:pt x="19" y="76"/>
                  </a:cubicBezTo>
                  <a:cubicBezTo>
                    <a:pt x="24" y="75"/>
                    <a:pt x="28" y="74"/>
                    <a:pt x="34" y="73"/>
                  </a:cubicBezTo>
                  <a:cubicBezTo>
                    <a:pt x="32" y="69"/>
                    <a:pt x="30" y="64"/>
                    <a:pt x="28" y="58"/>
                  </a:cubicBezTo>
                  <a:close/>
                  <a:moveTo>
                    <a:pt x="47" y="77"/>
                  </a:moveTo>
                  <a:cubicBezTo>
                    <a:pt x="32" y="78"/>
                    <a:pt x="32" y="78"/>
                    <a:pt x="32" y="78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1" y="112"/>
                    <a:pt x="53" y="112"/>
                    <a:pt x="54" y="111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7" y="101"/>
                    <a:pt x="67" y="99"/>
                    <a:pt x="66" y="98"/>
                  </a:cubicBezTo>
                  <a:lnTo>
                    <a:pt x="47" y="77"/>
                  </a:lnTo>
                  <a:close/>
                  <a:moveTo>
                    <a:pt x="96" y="53"/>
                  </a:move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2"/>
                    <a:pt x="93" y="51"/>
                  </a:cubicBezTo>
                  <a:cubicBezTo>
                    <a:pt x="91" y="49"/>
                    <a:pt x="90" y="45"/>
                    <a:pt x="89" y="42"/>
                  </a:cubicBezTo>
                  <a:cubicBezTo>
                    <a:pt x="88" y="38"/>
                    <a:pt x="88" y="35"/>
                    <a:pt x="88" y="32"/>
                  </a:cubicBezTo>
                  <a:cubicBezTo>
                    <a:pt x="88" y="31"/>
                    <a:pt x="88" y="30"/>
                    <a:pt x="89" y="29"/>
                  </a:cubicBezTo>
                  <a:cubicBezTo>
                    <a:pt x="89" y="29"/>
                    <a:pt x="89" y="28"/>
                    <a:pt x="90" y="28"/>
                  </a:cubicBezTo>
                  <a:cubicBezTo>
                    <a:pt x="90" y="28"/>
                    <a:pt x="90" y="28"/>
                    <a:pt x="91" y="29"/>
                  </a:cubicBezTo>
                  <a:cubicBezTo>
                    <a:pt x="91" y="29"/>
                    <a:pt x="92" y="30"/>
                    <a:pt x="93" y="31"/>
                  </a:cubicBezTo>
                  <a:cubicBezTo>
                    <a:pt x="94" y="33"/>
                    <a:pt x="96" y="36"/>
                    <a:pt x="97" y="40"/>
                  </a:cubicBezTo>
                  <a:cubicBezTo>
                    <a:pt x="98" y="43"/>
                    <a:pt x="98" y="47"/>
                    <a:pt x="98" y="49"/>
                  </a:cubicBezTo>
                  <a:cubicBezTo>
                    <a:pt x="98" y="51"/>
                    <a:pt x="98" y="52"/>
                    <a:pt x="97" y="52"/>
                  </a:cubicBezTo>
                  <a:cubicBezTo>
                    <a:pt x="97" y="53"/>
                    <a:pt x="97" y="53"/>
                    <a:pt x="9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6" name="Freeform 216"/>
            <p:cNvSpPr>
              <a:spLocks noEditPoints="1"/>
            </p:cNvSpPr>
            <p:nvPr/>
          </p:nvSpPr>
          <p:spPr bwMode="auto">
            <a:xfrm>
              <a:off x="9420971" y="6157383"/>
              <a:ext cx="334704" cy="336661"/>
            </a:xfrm>
            <a:custGeom>
              <a:avLst/>
              <a:gdLst>
                <a:gd name="T0" fmla="*/ 100 w 105"/>
                <a:gd name="T1" fmla="*/ 29 h 105"/>
                <a:gd name="T2" fmla="*/ 71 w 105"/>
                <a:gd name="T3" fmla="*/ 26 h 105"/>
                <a:gd name="T4" fmla="*/ 88 w 105"/>
                <a:gd name="T5" fmla="*/ 9 h 105"/>
                <a:gd name="T6" fmla="*/ 82 w 105"/>
                <a:gd name="T7" fmla="*/ 3 h 105"/>
                <a:gd name="T8" fmla="*/ 59 w 105"/>
                <a:gd name="T9" fmla="*/ 26 h 105"/>
                <a:gd name="T10" fmla="*/ 52 w 105"/>
                <a:gd name="T11" fmla="*/ 26 h 105"/>
                <a:gd name="T12" fmla="*/ 52 w 105"/>
                <a:gd name="T13" fmla="*/ 26 h 105"/>
                <a:gd name="T14" fmla="*/ 26 w 105"/>
                <a:gd name="T15" fmla="*/ 0 h 105"/>
                <a:gd name="T16" fmla="*/ 19 w 105"/>
                <a:gd name="T17" fmla="*/ 6 h 105"/>
                <a:gd name="T18" fmla="*/ 39 w 105"/>
                <a:gd name="T19" fmla="*/ 26 h 105"/>
                <a:gd name="T20" fmla="*/ 4 w 105"/>
                <a:gd name="T21" fmla="*/ 29 h 105"/>
                <a:gd name="T22" fmla="*/ 0 w 105"/>
                <a:gd name="T23" fmla="*/ 65 h 105"/>
                <a:gd name="T24" fmla="*/ 4 w 105"/>
                <a:gd name="T25" fmla="*/ 101 h 105"/>
                <a:gd name="T26" fmla="*/ 52 w 105"/>
                <a:gd name="T27" fmla="*/ 105 h 105"/>
                <a:gd name="T28" fmla="*/ 100 w 105"/>
                <a:gd name="T29" fmla="*/ 101 h 105"/>
                <a:gd name="T30" fmla="*/ 105 w 105"/>
                <a:gd name="T31" fmla="*/ 65 h 105"/>
                <a:gd name="T32" fmla="*/ 100 w 105"/>
                <a:gd name="T33" fmla="*/ 29 h 105"/>
                <a:gd name="T34" fmla="*/ 88 w 105"/>
                <a:gd name="T35" fmla="*/ 89 h 105"/>
                <a:gd name="T36" fmla="*/ 52 w 105"/>
                <a:gd name="T37" fmla="*/ 92 h 105"/>
                <a:gd name="T38" fmla="*/ 16 w 105"/>
                <a:gd name="T39" fmla="*/ 89 h 105"/>
                <a:gd name="T40" fmla="*/ 13 w 105"/>
                <a:gd name="T41" fmla="*/ 65 h 105"/>
                <a:gd name="T42" fmla="*/ 16 w 105"/>
                <a:gd name="T43" fmla="*/ 41 h 105"/>
                <a:gd name="T44" fmla="*/ 52 w 105"/>
                <a:gd name="T45" fmla="*/ 39 h 105"/>
                <a:gd name="T46" fmla="*/ 88 w 105"/>
                <a:gd name="T47" fmla="*/ 41 h 105"/>
                <a:gd name="T48" fmla="*/ 92 w 105"/>
                <a:gd name="T49" fmla="*/ 65 h 105"/>
                <a:gd name="T50" fmla="*/ 88 w 105"/>
                <a:gd name="T51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5">
                  <a:moveTo>
                    <a:pt x="100" y="29"/>
                  </a:moveTo>
                  <a:cubicBezTo>
                    <a:pt x="91" y="28"/>
                    <a:pt x="82" y="27"/>
                    <a:pt x="71" y="26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6"/>
                    <a:pt x="54" y="26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27" y="27"/>
                    <a:pt x="15" y="28"/>
                    <a:pt x="4" y="29"/>
                  </a:cubicBezTo>
                  <a:cubicBezTo>
                    <a:pt x="1" y="40"/>
                    <a:pt x="0" y="52"/>
                    <a:pt x="0" y="65"/>
                  </a:cubicBezTo>
                  <a:cubicBezTo>
                    <a:pt x="0" y="78"/>
                    <a:pt x="1" y="90"/>
                    <a:pt x="4" y="101"/>
                  </a:cubicBezTo>
                  <a:cubicBezTo>
                    <a:pt x="19" y="104"/>
                    <a:pt x="35" y="105"/>
                    <a:pt x="52" y="105"/>
                  </a:cubicBezTo>
                  <a:cubicBezTo>
                    <a:pt x="69" y="105"/>
                    <a:pt x="86" y="104"/>
                    <a:pt x="100" y="101"/>
                  </a:cubicBezTo>
                  <a:cubicBezTo>
                    <a:pt x="103" y="90"/>
                    <a:pt x="105" y="78"/>
                    <a:pt x="105" y="65"/>
                  </a:cubicBezTo>
                  <a:cubicBezTo>
                    <a:pt x="105" y="52"/>
                    <a:pt x="103" y="40"/>
                    <a:pt x="100" y="29"/>
                  </a:cubicBezTo>
                  <a:close/>
                  <a:moveTo>
                    <a:pt x="88" y="89"/>
                  </a:moveTo>
                  <a:cubicBezTo>
                    <a:pt x="77" y="91"/>
                    <a:pt x="65" y="92"/>
                    <a:pt x="52" y="92"/>
                  </a:cubicBezTo>
                  <a:cubicBezTo>
                    <a:pt x="39" y="92"/>
                    <a:pt x="27" y="91"/>
                    <a:pt x="16" y="89"/>
                  </a:cubicBezTo>
                  <a:cubicBezTo>
                    <a:pt x="14" y="82"/>
                    <a:pt x="13" y="74"/>
                    <a:pt x="13" y="65"/>
                  </a:cubicBezTo>
                  <a:cubicBezTo>
                    <a:pt x="13" y="57"/>
                    <a:pt x="14" y="49"/>
                    <a:pt x="16" y="41"/>
                  </a:cubicBezTo>
                  <a:cubicBezTo>
                    <a:pt x="27" y="40"/>
                    <a:pt x="39" y="39"/>
                    <a:pt x="52" y="39"/>
                  </a:cubicBezTo>
                  <a:cubicBezTo>
                    <a:pt x="65" y="39"/>
                    <a:pt x="77" y="40"/>
                    <a:pt x="88" y="41"/>
                  </a:cubicBezTo>
                  <a:cubicBezTo>
                    <a:pt x="90" y="49"/>
                    <a:pt x="92" y="57"/>
                    <a:pt x="92" y="65"/>
                  </a:cubicBezTo>
                  <a:cubicBezTo>
                    <a:pt x="92" y="74"/>
                    <a:pt x="90" y="82"/>
                    <a:pt x="8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7" name="Freeform 217"/>
            <p:cNvSpPr>
              <a:spLocks/>
            </p:cNvSpPr>
            <p:nvPr/>
          </p:nvSpPr>
          <p:spPr bwMode="auto">
            <a:xfrm>
              <a:off x="9372038" y="6560592"/>
              <a:ext cx="409082" cy="230965"/>
            </a:xfrm>
            <a:custGeom>
              <a:avLst/>
              <a:gdLst>
                <a:gd name="T0" fmla="*/ 128 w 128"/>
                <a:gd name="T1" fmla="*/ 50 h 72"/>
                <a:gd name="T2" fmla="*/ 112 w 128"/>
                <a:gd name="T3" fmla="*/ 29 h 72"/>
                <a:gd name="T4" fmla="*/ 82 w 128"/>
                <a:gd name="T5" fmla="*/ 0 h 72"/>
                <a:gd name="T6" fmla="*/ 58 w 128"/>
                <a:gd name="T7" fmla="*/ 11 h 72"/>
                <a:gd name="T8" fmla="*/ 45 w 128"/>
                <a:gd name="T9" fmla="*/ 4 h 72"/>
                <a:gd name="T10" fmla="*/ 29 w 128"/>
                <a:gd name="T11" fmla="*/ 21 h 72"/>
                <a:gd name="T12" fmla="*/ 29 w 128"/>
                <a:gd name="T13" fmla="*/ 23 h 72"/>
                <a:gd name="T14" fmla="*/ 24 w 128"/>
                <a:gd name="T15" fmla="*/ 23 h 72"/>
                <a:gd name="T16" fmla="*/ 0 w 128"/>
                <a:gd name="T17" fmla="*/ 47 h 72"/>
                <a:gd name="T18" fmla="*/ 24 w 128"/>
                <a:gd name="T19" fmla="*/ 72 h 72"/>
                <a:gd name="T20" fmla="*/ 106 w 128"/>
                <a:gd name="T21" fmla="*/ 72 h 72"/>
                <a:gd name="T22" fmla="*/ 106 w 128"/>
                <a:gd name="T23" fmla="*/ 72 h 72"/>
                <a:gd name="T24" fmla="*/ 128 w 128"/>
                <a:gd name="T25" fmla="*/ 5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72">
                  <a:moveTo>
                    <a:pt x="128" y="50"/>
                  </a:moveTo>
                  <a:cubicBezTo>
                    <a:pt x="128" y="39"/>
                    <a:pt x="121" y="31"/>
                    <a:pt x="112" y="29"/>
                  </a:cubicBezTo>
                  <a:cubicBezTo>
                    <a:pt x="111" y="12"/>
                    <a:pt x="98" y="0"/>
                    <a:pt x="82" y="0"/>
                  </a:cubicBezTo>
                  <a:cubicBezTo>
                    <a:pt x="72" y="0"/>
                    <a:pt x="64" y="4"/>
                    <a:pt x="58" y="11"/>
                  </a:cubicBezTo>
                  <a:cubicBezTo>
                    <a:pt x="55" y="7"/>
                    <a:pt x="51" y="4"/>
                    <a:pt x="45" y="4"/>
                  </a:cubicBezTo>
                  <a:cubicBezTo>
                    <a:pt x="36" y="4"/>
                    <a:pt x="29" y="12"/>
                    <a:pt x="29" y="21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7" y="23"/>
                    <a:pt x="26" y="23"/>
                    <a:pt x="24" y="23"/>
                  </a:cubicBezTo>
                  <a:cubicBezTo>
                    <a:pt x="11" y="23"/>
                    <a:pt x="0" y="34"/>
                    <a:pt x="0" y="47"/>
                  </a:cubicBezTo>
                  <a:cubicBezTo>
                    <a:pt x="0" y="61"/>
                    <a:pt x="11" y="72"/>
                    <a:pt x="24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18" y="71"/>
                    <a:pt x="128" y="62"/>
                    <a:pt x="12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8" name="Freeform 218"/>
            <p:cNvSpPr>
              <a:spLocks noEditPoints="1"/>
            </p:cNvSpPr>
            <p:nvPr/>
          </p:nvSpPr>
          <p:spPr bwMode="auto">
            <a:xfrm>
              <a:off x="8992317" y="6560592"/>
              <a:ext cx="281855" cy="230965"/>
            </a:xfrm>
            <a:custGeom>
              <a:avLst/>
              <a:gdLst>
                <a:gd name="T0" fmla="*/ 0 w 88"/>
                <a:gd name="T1" fmla="*/ 0 h 72"/>
                <a:gd name="T2" fmla="*/ 0 w 88"/>
                <a:gd name="T3" fmla="*/ 72 h 72"/>
                <a:gd name="T4" fmla="*/ 88 w 88"/>
                <a:gd name="T5" fmla="*/ 72 h 72"/>
                <a:gd name="T6" fmla="*/ 88 w 88"/>
                <a:gd name="T7" fmla="*/ 0 h 72"/>
                <a:gd name="T8" fmla="*/ 0 w 88"/>
                <a:gd name="T9" fmla="*/ 0 h 72"/>
                <a:gd name="T10" fmla="*/ 83 w 88"/>
                <a:gd name="T11" fmla="*/ 66 h 72"/>
                <a:gd name="T12" fmla="*/ 5 w 88"/>
                <a:gd name="T13" fmla="*/ 66 h 72"/>
                <a:gd name="T14" fmla="*/ 5 w 88"/>
                <a:gd name="T15" fmla="*/ 5 h 72"/>
                <a:gd name="T16" fmla="*/ 83 w 88"/>
                <a:gd name="T17" fmla="*/ 5 h 72"/>
                <a:gd name="T18" fmla="*/ 83 w 88"/>
                <a:gd name="T19" fmla="*/ 66 h 72"/>
                <a:gd name="T20" fmla="*/ 61 w 88"/>
                <a:gd name="T21" fmla="*/ 19 h 72"/>
                <a:gd name="T22" fmla="*/ 69 w 88"/>
                <a:gd name="T23" fmla="*/ 27 h 72"/>
                <a:gd name="T24" fmla="*/ 77 w 88"/>
                <a:gd name="T25" fmla="*/ 19 h 72"/>
                <a:gd name="T26" fmla="*/ 69 w 88"/>
                <a:gd name="T27" fmla="*/ 11 h 72"/>
                <a:gd name="T28" fmla="*/ 61 w 88"/>
                <a:gd name="T29" fmla="*/ 19 h 72"/>
                <a:gd name="T30" fmla="*/ 77 w 88"/>
                <a:gd name="T31" fmla="*/ 60 h 72"/>
                <a:gd name="T32" fmla="*/ 11 w 88"/>
                <a:gd name="T33" fmla="*/ 60 h 72"/>
                <a:gd name="T34" fmla="*/ 27 w 88"/>
                <a:gd name="T35" fmla="*/ 16 h 72"/>
                <a:gd name="T36" fmla="*/ 50 w 88"/>
                <a:gd name="T37" fmla="*/ 44 h 72"/>
                <a:gd name="T38" fmla="*/ 61 w 88"/>
                <a:gd name="T39" fmla="*/ 36 h 72"/>
                <a:gd name="T40" fmla="*/ 77 w 88"/>
                <a:gd name="T4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" h="72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0" y="0"/>
                  </a:lnTo>
                  <a:close/>
                  <a:moveTo>
                    <a:pt x="83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3" y="5"/>
                    <a:pt x="83" y="5"/>
                    <a:pt x="83" y="5"/>
                  </a:cubicBezTo>
                  <a:lnTo>
                    <a:pt x="83" y="66"/>
                  </a:lnTo>
                  <a:close/>
                  <a:moveTo>
                    <a:pt x="61" y="19"/>
                  </a:moveTo>
                  <a:cubicBezTo>
                    <a:pt x="61" y="24"/>
                    <a:pt x="64" y="27"/>
                    <a:pt x="69" y="27"/>
                  </a:cubicBezTo>
                  <a:cubicBezTo>
                    <a:pt x="74" y="27"/>
                    <a:pt x="77" y="24"/>
                    <a:pt x="77" y="19"/>
                  </a:cubicBezTo>
                  <a:cubicBezTo>
                    <a:pt x="77" y="14"/>
                    <a:pt x="74" y="11"/>
                    <a:pt x="69" y="11"/>
                  </a:cubicBezTo>
                  <a:cubicBezTo>
                    <a:pt x="64" y="11"/>
                    <a:pt x="61" y="14"/>
                    <a:pt x="61" y="19"/>
                  </a:cubicBezTo>
                  <a:close/>
                  <a:moveTo>
                    <a:pt x="77" y="60"/>
                  </a:moveTo>
                  <a:cubicBezTo>
                    <a:pt x="11" y="60"/>
                    <a:pt x="11" y="60"/>
                    <a:pt x="11" y="6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61" y="36"/>
                    <a:pt x="61" y="36"/>
                    <a:pt x="61" y="36"/>
                  </a:cubicBezTo>
                  <a:lnTo>
                    <a:pt x="7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9" name="Freeform 219"/>
            <p:cNvSpPr>
              <a:spLocks noEditPoints="1"/>
            </p:cNvSpPr>
            <p:nvPr/>
          </p:nvSpPr>
          <p:spPr bwMode="auto">
            <a:xfrm>
              <a:off x="8583234" y="6505787"/>
              <a:ext cx="272069" cy="275983"/>
            </a:xfrm>
            <a:custGeom>
              <a:avLst/>
              <a:gdLst>
                <a:gd name="T0" fmla="*/ 57 w 85"/>
                <a:gd name="T1" fmla="*/ 59 h 86"/>
                <a:gd name="T2" fmla="*/ 82 w 85"/>
                <a:gd name="T3" fmla="*/ 47 h 86"/>
                <a:gd name="T4" fmla="*/ 82 w 85"/>
                <a:gd name="T5" fmla="*/ 59 h 86"/>
                <a:gd name="T6" fmla="*/ 66 w 85"/>
                <a:gd name="T7" fmla="*/ 67 h 86"/>
                <a:gd name="T8" fmla="*/ 59 w 85"/>
                <a:gd name="T9" fmla="*/ 84 h 86"/>
                <a:gd name="T10" fmla="*/ 47 w 85"/>
                <a:gd name="T11" fmla="*/ 84 h 86"/>
                <a:gd name="T12" fmla="*/ 57 w 85"/>
                <a:gd name="T13" fmla="*/ 59 h 86"/>
                <a:gd name="T14" fmla="*/ 24 w 85"/>
                <a:gd name="T15" fmla="*/ 85 h 86"/>
                <a:gd name="T16" fmla="*/ 39 w 85"/>
                <a:gd name="T17" fmla="*/ 42 h 86"/>
                <a:gd name="T18" fmla="*/ 81 w 85"/>
                <a:gd name="T19" fmla="*/ 23 h 86"/>
                <a:gd name="T20" fmla="*/ 81 w 85"/>
                <a:gd name="T21" fmla="*/ 35 h 86"/>
                <a:gd name="T22" fmla="*/ 81 w 85"/>
                <a:gd name="T23" fmla="*/ 35 h 86"/>
                <a:gd name="T24" fmla="*/ 48 w 85"/>
                <a:gd name="T25" fmla="*/ 51 h 86"/>
                <a:gd name="T26" fmla="*/ 36 w 85"/>
                <a:gd name="T27" fmla="*/ 85 h 86"/>
                <a:gd name="T28" fmla="*/ 24 w 85"/>
                <a:gd name="T29" fmla="*/ 85 h 86"/>
                <a:gd name="T30" fmla="*/ 49 w 85"/>
                <a:gd name="T31" fmla="*/ 7 h 86"/>
                <a:gd name="T32" fmla="*/ 80 w 85"/>
                <a:gd name="T33" fmla="*/ 0 h 86"/>
                <a:gd name="T34" fmla="*/ 80 w 85"/>
                <a:gd name="T35" fmla="*/ 0 h 86"/>
                <a:gd name="T36" fmla="*/ 80 w 85"/>
                <a:gd name="T37" fmla="*/ 12 h 86"/>
                <a:gd name="T38" fmla="*/ 31 w 85"/>
                <a:gd name="T39" fmla="*/ 34 h 86"/>
                <a:gd name="T40" fmla="*/ 12 w 85"/>
                <a:gd name="T41" fmla="*/ 86 h 86"/>
                <a:gd name="T42" fmla="*/ 0 w 85"/>
                <a:gd name="T43" fmla="*/ 86 h 86"/>
                <a:gd name="T44" fmla="*/ 5 w 85"/>
                <a:gd name="T45" fmla="*/ 55 h 86"/>
                <a:gd name="T46" fmla="*/ 22 w 85"/>
                <a:gd name="T47" fmla="*/ 26 h 86"/>
                <a:gd name="T48" fmla="*/ 49 w 85"/>
                <a:gd name="T49" fmla="*/ 7 h 86"/>
                <a:gd name="T50" fmla="*/ 75 w 85"/>
                <a:gd name="T51" fmla="*/ 83 h 86"/>
                <a:gd name="T52" fmla="*/ 83 w 85"/>
                <a:gd name="T53" fmla="*/ 83 h 86"/>
                <a:gd name="T54" fmla="*/ 83 w 85"/>
                <a:gd name="T55" fmla="*/ 74 h 86"/>
                <a:gd name="T56" fmla="*/ 74 w 85"/>
                <a:gd name="T57" fmla="*/ 75 h 86"/>
                <a:gd name="T58" fmla="*/ 75 w 85"/>
                <a:gd name="T59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5" h="86">
                  <a:moveTo>
                    <a:pt x="57" y="59"/>
                  </a:moveTo>
                  <a:cubicBezTo>
                    <a:pt x="64" y="51"/>
                    <a:pt x="73" y="48"/>
                    <a:pt x="82" y="47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76" y="59"/>
                    <a:pt x="70" y="62"/>
                    <a:pt x="66" y="67"/>
                  </a:cubicBezTo>
                  <a:cubicBezTo>
                    <a:pt x="61" y="71"/>
                    <a:pt x="59" y="78"/>
                    <a:pt x="59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75"/>
                    <a:pt x="50" y="66"/>
                    <a:pt x="57" y="59"/>
                  </a:cubicBezTo>
                  <a:close/>
                  <a:moveTo>
                    <a:pt x="24" y="85"/>
                  </a:moveTo>
                  <a:cubicBezTo>
                    <a:pt x="23" y="69"/>
                    <a:pt x="29" y="54"/>
                    <a:pt x="39" y="42"/>
                  </a:cubicBezTo>
                  <a:cubicBezTo>
                    <a:pt x="50" y="31"/>
                    <a:pt x="65" y="24"/>
                    <a:pt x="81" y="23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69" y="36"/>
                    <a:pt x="57" y="41"/>
                    <a:pt x="48" y="51"/>
                  </a:cubicBezTo>
                  <a:cubicBezTo>
                    <a:pt x="40" y="60"/>
                    <a:pt x="35" y="72"/>
                    <a:pt x="36" y="85"/>
                  </a:cubicBezTo>
                  <a:lnTo>
                    <a:pt x="24" y="85"/>
                  </a:lnTo>
                  <a:close/>
                  <a:moveTo>
                    <a:pt x="49" y="7"/>
                  </a:moveTo>
                  <a:cubicBezTo>
                    <a:pt x="59" y="3"/>
                    <a:pt x="69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61" y="12"/>
                    <a:pt x="44" y="20"/>
                    <a:pt x="31" y="34"/>
                  </a:cubicBezTo>
                  <a:cubicBezTo>
                    <a:pt x="18" y="48"/>
                    <a:pt x="11" y="67"/>
                    <a:pt x="12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75"/>
                    <a:pt x="1" y="65"/>
                    <a:pt x="5" y="55"/>
                  </a:cubicBezTo>
                  <a:cubicBezTo>
                    <a:pt x="9" y="44"/>
                    <a:pt x="14" y="35"/>
                    <a:pt x="22" y="26"/>
                  </a:cubicBezTo>
                  <a:cubicBezTo>
                    <a:pt x="30" y="18"/>
                    <a:pt x="39" y="12"/>
                    <a:pt x="49" y="7"/>
                  </a:cubicBezTo>
                  <a:close/>
                  <a:moveTo>
                    <a:pt x="75" y="83"/>
                  </a:moveTo>
                  <a:cubicBezTo>
                    <a:pt x="77" y="85"/>
                    <a:pt x="81" y="85"/>
                    <a:pt x="83" y="83"/>
                  </a:cubicBezTo>
                  <a:cubicBezTo>
                    <a:pt x="85" y="80"/>
                    <a:pt x="85" y="77"/>
                    <a:pt x="83" y="74"/>
                  </a:cubicBezTo>
                  <a:cubicBezTo>
                    <a:pt x="80" y="72"/>
                    <a:pt x="77" y="72"/>
                    <a:pt x="74" y="75"/>
                  </a:cubicBezTo>
                  <a:cubicBezTo>
                    <a:pt x="72" y="77"/>
                    <a:pt x="72" y="81"/>
                    <a:pt x="7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0" name="Freeform 227"/>
            <p:cNvSpPr>
              <a:spLocks noEditPoints="1"/>
            </p:cNvSpPr>
            <p:nvPr/>
          </p:nvSpPr>
          <p:spPr bwMode="auto">
            <a:xfrm>
              <a:off x="7782165" y="3068712"/>
              <a:ext cx="230965" cy="227050"/>
            </a:xfrm>
            <a:custGeom>
              <a:avLst/>
              <a:gdLst>
                <a:gd name="T0" fmla="*/ 14 w 72"/>
                <a:gd name="T1" fmla="*/ 35 h 71"/>
                <a:gd name="T2" fmla="*/ 14 w 72"/>
                <a:gd name="T3" fmla="*/ 33 h 71"/>
                <a:gd name="T4" fmla="*/ 1 w 72"/>
                <a:gd name="T5" fmla="*/ 29 h 71"/>
                <a:gd name="T6" fmla="*/ 0 w 72"/>
                <a:gd name="T7" fmla="*/ 35 h 71"/>
                <a:gd name="T8" fmla="*/ 11 w 72"/>
                <a:gd name="T9" fmla="*/ 62 h 71"/>
                <a:gd name="T10" fmla="*/ 19 w 72"/>
                <a:gd name="T11" fmla="*/ 51 h 71"/>
                <a:gd name="T12" fmla="*/ 14 w 72"/>
                <a:gd name="T13" fmla="*/ 35 h 71"/>
                <a:gd name="T14" fmla="*/ 58 w 72"/>
                <a:gd name="T15" fmla="*/ 35 h 71"/>
                <a:gd name="T16" fmla="*/ 53 w 72"/>
                <a:gd name="T17" fmla="*/ 51 h 71"/>
                <a:gd name="T18" fmla="*/ 61 w 72"/>
                <a:gd name="T19" fmla="*/ 62 h 71"/>
                <a:gd name="T20" fmla="*/ 72 w 72"/>
                <a:gd name="T21" fmla="*/ 35 h 71"/>
                <a:gd name="T22" fmla="*/ 71 w 72"/>
                <a:gd name="T23" fmla="*/ 29 h 71"/>
                <a:gd name="T24" fmla="*/ 58 w 72"/>
                <a:gd name="T25" fmla="*/ 33 h 71"/>
                <a:gd name="T26" fmla="*/ 58 w 72"/>
                <a:gd name="T27" fmla="*/ 35 h 71"/>
                <a:gd name="T28" fmla="*/ 40 w 72"/>
                <a:gd name="T29" fmla="*/ 13 h 71"/>
                <a:gd name="T30" fmla="*/ 56 w 72"/>
                <a:gd name="T31" fmla="*/ 24 h 71"/>
                <a:gd name="T32" fmla="*/ 68 w 72"/>
                <a:gd name="T33" fmla="*/ 20 h 71"/>
                <a:gd name="T34" fmla="*/ 40 w 72"/>
                <a:gd name="T35" fmla="*/ 0 h 71"/>
                <a:gd name="T36" fmla="*/ 40 w 72"/>
                <a:gd name="T37" fmla="*/ 13 h 71"/>
                <a:gd name="T38" fmla="*/ 16 w 72"/>
                <a:gd name="T39" fmla="*/ 24 h 71"/>
                <a:gd name="T40" fmla="*/ 31 w 72"/>
                <a:gd name="T41" fmla="*/ 13 h 71"/>
                <a:gd name="T42" fmla="*/ 31 w 72"/>
                <a:gd name="T43" fmla="*/ 0 h 71"/>
                <a:gd name="T44" fmla="*/ 3 w 72"/>
                <a:gd name="T45" fmla="*/ 20 h 71"/>
                <a:gd name="T46" fmla="*/ 16 w 72"/>
                <a:gd name="T47" fmla="*/ 24 h 71"/>
                <a:gd name="T48" fmla="*/ 45 w 72"/>
                <a:gd name="T49" fmla="*/ 56 h 71"/>
                <a:gd name="T50" fmla="*/ 36 w 72"/>
                <a:gd name="T51" fmla="*/ 58 h 71"/>
                <a:gd name="T52" fmla="*/ 27 w 72"/>
                <a:gd name="T53" fmla="*/ 56 h 71"/>
                <a:gd name="T54" fmla="*/ 19 w 72"/>
                <a:gd name="T55" fmla="*/ 67 h 71"/>
                <a:gd name="T56" fmla="*/ 36 w 72"/>
                <a:gd name="T57" fmla="*/ 71 h 71"/>
                <a:gd name="T58" fmla="*/ 53 w 72"/>
                <a:gd name="T59" fmla="*/ 67 h 71"/>
                <a:gd name="T60" fmla="*/ 45 w 72"/>
                <a:gd name="T61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1">
                  <a:moveTo>
                    <a:pt x="14" y="35"/>
                  </a:moveTo>
                  <a:cubicBezTo>
                    <a:pt x="14" y="35"/>
                    <a:pt x="14" y="34"/>
                    <a:pt x="14" y="3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3"/>
                    <a:pt x="0" y="35"/>
                  </a:cubicBezTo>
                  <a:cubicBezTo>
                    <a:pt x="0" y="46"/>
                    <a:pt x="4" y="55"/>
                    <a:pt x="11" y="6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7"/>
                    <a:pt x="14" y="41"/>
                    <a:pt x="14" y="35"/>
                  </a:cubicBezTo>
                  <a:close/>
                  <a:moveTo>
                    <a:pt x="58" y="35"/>
                  </a:moveTo>
                  <a:cubicBezTo>
                    <a:pt x="58" y="41"/>
                    <a:pt x="56" y="47"/>
                    <a:pt x="53" y="51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8" y="55"/>
                    <a:pt x="72" y="46"/>
                    <a:pt x="72" y="35"/>
                  </a:cubicBezTo>
                  <a:cubicBezTo>
                    <a:pt x="72" y="33"/>
                    <a:pt x="72" y="31"/>
                    <a:pt x="71" y="29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4"/>
                    <a:pt x="58" y="35"/>
                    <a:pt x="58" y="35"/>
                  </a:cubicBezTo>
                  <a:close/>
                  <a:moveTo>
                    <a:pt x="40" y="13"/>
                  </a:moveTo>
                  <a:cubicBezTo>
                    <a:pt x="47" y="15"/>
                    <a:pt x="52" y="19"/>
                    <a:pt x="56" y="24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3" y="9"/>
                    <a:pt x="53" y="1"/>
                    <a:pt x="40" y="0"/>
                  </a:cubicBezTo>
                  <a:lnTo>
                    <a:pt x="40" y="13"/>
                  </a:lnTo>
                  <a:close/>
                  <a:moveTo>
                    <a:pt x="16" y="24"/>
                  </a:moveTo>
                  <a:cubicBezTo>
                    <a:pt x="20" y="19"/>
                    <a:pt x="25" y="15"/>
                    <a:pt x="31" y="1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1"/>
                    <a:pt x="9" y="9"/>
                    <a:pt x="3" y="20"/>
                  </a:cubicBezTo>
                  <a:lnTo>
                    <a:pt x="16" y="24"/>
                  </a:lnTo>
                  <a:close/>
                  <a:moveTo>
                    <a:pt x="45" y="56"/>
                  </a:moveTo>
                  <a:cubicBezTo>
                    <a:pt x="42" y="57"/>
                    <a:pt x="39" y="58"/>
                    <a:pt x="36" y="58"/>
                  </a:cubicBezTo>
                  <a:cubicBezTo>
                    <a:pt x="33" y="58"/>
                    <a:pt x="30" y="57"/>
                    <a:pt x="27" y="56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4" y="70"/>
                    <a:pt x="30" y="71"/>
                    <a:pt x="36" y="71"/>
                  </a:cubicBezTo>
                  <a:cubicBezTo>
                    <a:pt x="42" y="71"/>
                    <a:pt x="48" y="70"/>
                    <a:pt x="53" y="67"/>
                  </a:cubicBezTo>
                  <a:lnTo>
                    <a:pt x="4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1" name="Freeform 229"/>
            <p:cNvSpPr>
              <a:spLocks noEditPoints="1"/>
            </p:cNvSpPr>
            <p:nvPr/>
          </p:nvSpPr>
          <p:spPr bwMode="auto">
            <a:xfrm>
              <a:off x="8409033" y="762985"/>
              <a:ext cx="189861" cy="187904"/>
            </a:xfrm>
            <a:custGeom>
              <a:avLst/>
              <a:gdLst>
                <a:gd name="T0" fmla="*/ 30 w 59"/>
                <a:gd name="T1" fmla="*/ 0 h 59"/>
                <a:gd name="T2" fmla="*/ 0 w 59"/>
                <a:gd name="T3" fmla="*/ 29 h 59"/>
                <a:gd name="T4" fmla="*/ 30 w 59"/>
                <a:gd name="T5" fmla="*/ 59 h 59"/>
                <a:gd name="T6" fmla="*/ 59 w 59"/>
                <a:gd name="T7" fmla="*/ 29 h 59"/>
                <a:gd name="T8" fmla="*/ 30 w 59"/>
                <a:gd name="T9" fmla="*/ 0 h 59"/>
                <a:gd name="T10" fmla="*/ 47 w 59"/>
                <a:gd name="T11" fmla="*/ 25 h 59"/>
                <a:gd name="T12" fmla="*/ 31 w 59"/>
                <a:gd name="T13" fmla="*/ 47 h 59"/>
                <a:gd name="T14" fmla="*/ 24 w 59"/>
                <a:gd name="T15" fmla="*/ 44 h 59"/>
                <a:gd name="T16" fmla="*/ 18 w 59"/>
                <a:gd name="T17" fmla="*/ 27 h 59"/>
                <a:gd name="T18" fmla="*/ 14 w 59"/>
                <a:gd name="T19" fmla="*/ 28 h 59"/>
                <a:gd name="T20" fmla="*/ 12 w 59"/>
                <a:gd name="T21" fmla="*/ 26 h 59"/>
                <a:gd name="T22" fmla="*/ 23 w 59"/>
                <a:gd name="T23" fmla="*/ 18 h 59"/>
                <a:gd name="T24" fmla="*/ 29 w 59"/>
                <a:gd name="T25" fmla="*/ 30 h 59"/>
                <a:gd name="T26" fmla="*/ 32 w 59"/>
                <a:gd name="T27" fmla="*/ 37 h 59"/>
                <a:gd name="T28" fmla="*/ 36 w 59"/>
                <a:gd name="T29" fmla="*/ 31 h 59"/>
                <a:gd name="T30" fmla="*/ 32 w 59"/>
                <a:gd name="T31" fmla="*/ 26 h 59"/>
                <a:gd name="T32" fmla="*/ 47 w 59"/>
                <a:gd name="T33" fmla="*/ 2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59">
                  <a:moveTo>
                    <a:pt x="30" y="0"/>
                  </a:moveTo>
                  <a:cubicBezTo>
                    <a:pt x="14" y="0"/>
                    <a:pt x="0" y="13"/>
                    <a:pt x="0" y="29"/>
                  </a:cubicBezTo>
                  <a:cubicBezTo>
                    <a:pt x="0" y="45"/>
                    <a:pt x="14" y="59"/>
                    <a:pt x="30" y="59"/>
                  </a:cubicBezTo>
                  <a:cubicBezTo>
                    <a:pt x="46" y="59"/>
                    <a:pt x="59" y="45"/>
                    <a:pt x="59" y="29"/>
                  </a:cubicBezTo>
                  <a:cubicBezTo>
                    <a:pt x="59" y="13"/>
                    <a:pt x="46" y="0"/>
                    <a:pt x="30" y="0"/>
                  </a:cubicBezTo>
                  <a:close/>
                  <a:moveTo>
                    <a:pt x="47" y="25"/>
                  </a:moveTo>
                  <a:cubicBezTo>
                    <a:pt x="45" y="36"/>
                    <a:pt x="34" y="45"/>
                    <a:pt x="31" y="47"/>
                  </a:cubicBezTo>
                  <a:cubicBezTo>
                    <a:pt x="28" y="49"/>
                    <a:pt x="25" y="46"/>
                    <a:pt x="24" y="44"/>
                  </a:cubicBezTo>
                  <a:cubicBezTo>
                    <a:pt x="22" y="42"/>
                    <a:pt x="19" y="28"/>
                    <a:pt x="18" y="27"/>
                  </a:cubicBezTo>
                  <a:cubicBezTo>
                    <a:pt x="17" y="25"/>
                    <a:pt x="14" y="28"/>
                    <a:pt x="14" y="28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8" y="19"/>
                    <a:pt x="23" y="18"/>
                  </a:cubicBezTo>
                  <a:cubicBezTo>
                    <a:pt x="28" y="17"/>
                    <a:pt x="28" y="25"/>
                    <a:pt x="29" y="30"/>
                  </a:cubicBezTo>
                  <a:cubicBezTo>
                    <a:pt x="30" y="34"/>
                    <a:pt x="31" y="37"/>
                    <a:pt x="32" y="37"/>
                  </a:cubicBezTo>
                  <a:cubicBezTo>
                    <a:pt x="33" y="37"/>
                    <a:pt x="34" y="34"/>
                    <a:pt x="36" y="31"/>
                  </a:cubicBezTo>
                  <a:cubicBezTo>
                    <a:pt x="39" y="27"/>
                    <a:pt x="36" y="23"/>
                    <a:pt x="32" y="26"/>
                  </a:cubicBezTo>
                  <a:cubicBezTo>
                    <a:pt x="34" y="16"/>
                    <a:pt x="49" y="14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75EBFD57-88AF-4E82-B960-5CD437E07420}"/>
              </a:ext>
            </a:extLst>
          </p:cNvPr>
          <p:cNvSpPr txBox="1"/>
          <p:nvPr/>
        </p:nvSpPr>
        <p:spPr>
          <a:xfrm>
            <a:off x="1112963" y="1951074"/>
            <a:ext cx="7737424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000" dirty="0">
                <a:solidFill>
                  <a:schemeClr val="bg2"/>
                </a:solidFill>
              </a:rPr>
              <a:t>Wholesale Cost should be added to Order Processing System to determine profit margin</a:t>
            </a:r>
            <a:endParaRPr lang="en-CA" sz="2000" dirty="0">
              <a:solidFill>
                <a:schemeClr val="bg2"/>
              </a:solidFill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000" dirty="0">
                <a:solidFill>
                  <a:schemeClr val="bg2"/>
                </a:solidFill>
              </a:rPr>
              <a:t>Shipping Costs should be added to Order Processing system to track costs</a:t>
            </a:r>
            <a:endParaRPr lang="en-CA" sz="2000" dirty="0">
              <a:solidFill>
                <a:schemeClr val="bg2"/>
              </a:solidFill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000" dirty="0">
                <a:solidFill>
                  <a:schemeClr val="bg2"/>
                </a:solidFill>
              </a:rPr>
              <a:t>Greater communication between Sales, Inventory and Manufacturing could lower storage costs and increase sales</a:t>
            </a:r>
            <a:endParaRPr lang="en-CA" sz="2000" dirty="0">
              <a:solidFill>
                <a:schemeClr val="bg2"/>
              </a:solidFill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000" dirty="0">
                <a:solidFill>
                  <a:schemeClr val="bg2"/>
                </a:solidFill>
                <a:cs typeface="Calibri"/>
              </a:rPr>
              <a:t>Implement data capture processes that will provide the information to enable intelligent business decisions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000" dirty="0">
                <a:solidFill>
                  <a:schemeClr val="bg2"/>
                </a:solidFill>
              </a:rPr>
              <a:t>You can always reduce your expenses on IT infrastructure by designing an optimized model and considering performance </a:t>
            </a:r>
            <a:r>
              <a:rPr lang="en-CA" sz="2000" dirty="0" smtClean="0">
                <a:solidFill>
                  <a:schemeClr val="bg2"/>
                </a:solidFill>
                <a:cs typeface="Calibri" panose="020F0502020204030204"/>
              </a:rPr>
              <a:t>tuning</a:t>
            </a:r>
            <a:endParaRPr lang="en-CA" sz="2000" dirty="0">
              <a:solidFill>
                <a:schemeClr val="bg2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9774665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Oval 1"/>
          <p:cNvSpPr/>
          <p:nvPr/>
        </p:nvSpPr>
        <p:spPr>
          <a:xfrm>
            <a:off x="6281768" y="3310797"/>
            <a:ext cx="3386138" cy="3386138"/>
          </a:xfrm>
          <a:prstGeom prst="ellipse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6567584" y="3650816"/>
            <a:ext cx="2781000" cy="278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6" name="TextBox 15"/>
          <p:cNvSpPr txBox="1"/>
          <p:nvPr/>
        </p:nvSpPr>
        <p:spPr>
          <a:xfrm>
            <a:off x="6855866" y="4170794"/>
            <a:ext cx="2198748" cy="1318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id-ID" sz="2850" b="1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THANKS</a:t>
            </a:r>
            <a:r>
              <a:rPr lang="id-ID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id-ID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FOR </a:t>
            </a:r>
            <a:r>
              <a:rPr lang="en-US" sz="1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</a:rPr>
              <a:t>LISTENING</a:t>
            </a:r>
            <a:endParaRPr lang="id-ID" sz="1500" dirty="0"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</a:endParaRPr>
          </a:p>
          <a:p>
            <a:pPr algn="ctr">
              <a:lnSpc>
                <a:spcPct val="90000"/>
              </a:lnSpc>
            </a:pPr>
            <a:endParaRPr lang="en-US" sz="1500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 algn="ctr"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  <a:ea typeface="Roboto" panose="02000000000000000000" pitchFamily="2" charset="0"/>
              </a:rPr>
              <a:t>We are open to any questions</a:t>
            </a:r>
            <a:endParaRPr lang="id-ID" sz="15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ECD16-4F25-49DE-9A20-421D73C550D7}"/>
              </a:ext>
            </a:extLst>
          </p:cNvPr>
          <p:cNvSpPr txBox="1"/>
          <p:nvPr/>
        </p:nvSpPr>
        <p:spPr>
          <a:xfrm>
            <a:off x="2173415" y="2404477"/>
            <a:ext cx="6084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Silverbacks BI Solutions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702E00-4661-4511-9455-0293811DE5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" y="5886268"/>
            <a:ext cx="2353124" cy="9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2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5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379810" y="0"/>
            <a:ext cx="952619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89968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6" name="TextBox 15"/>
          <p:cNvSpPr txBox="1"/>
          <p:nvPr/>
        </p:nvSpPr>
        <p:spPr>
          <a:xfrm>
            <a:off x="3321781" y="4781220"/>
            <a:ext cx="37391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id-ID" sz="3000" b="1">
                <a:solidFill>
                  <a:schemeClr val="accent2"/>
                </a:solidFill>
                <a:latin typeface="Lato" panose="020F0502020204030203" pitchFamily="34" charset="0"/>
                <a:ea typeface="Roboto" panose="02000000000000000000" pitchFamily="2" charset="0"/>
              </a:rPr>
              <a:t>MEET THE TEAM</a:t>
            </a:r>
            <a:endParaRPr lang="id-ID" sz="3000" b="1">
              <a:solidFill>
                <a:schemeClr val="accent2"/>
              </a:solidFill>
              <a:ea typeface="Roboto" panose="02000000000000000000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71843" y="3798113"/>
            <a:ext cx="1080000" cy="1080000"/>
            <a:chOff x="185558" y="2143636"/>
            <a:chExt cx="1440000" cy="1440000"/>
          </a:xfrm>
        </p:grpSpPr>
        <p:sp>
          <p:nvSpPr>
            <p:cNvPr id="2" name="Oval 1"/>
            <p:cNvSpPr/>
            <p:nvPr/>
          </p:nvSpPr>
          <p:spPr>
            <a:xfrm>
              <a:off x="185558" y="2143636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307105" y="2274166"/>
              <a:ext cx="1182657" cy="11826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grpSp>
          <p:nvGrpSpPr>
            <p:cNvPr id="19" name="Group 18"/>
            <p:cNvGrpSpPr>
              <a:grpSpLocks noChangeAspect="1"/>
            </p:cNvGrpSpPr>
            <p:nvPr/>
          </p:nvGrpSpPr>
          <p:grpSpPr>
            <a:xfrm>
              <a:off x="651874" y="2571248"/>
              <a:ext cx="493118" cy="584775"/>
              <a:chOff x="983989" y="702297"/>
              <a:chExt cx="588584" cy="1240621"/>
            </a:xfrm>
          </p:grpSpPr>
          <p:sp>
            <p:nvSpPr>
              <p:cNvPr id="20" name="Freeform 67"/>
              <p:cNvSpPr>
                <a:spLocks/>
              </p:cNvSpPr>
              <p:nvPr/>
            </p:nvSpPr>
            <p:spPr bwMode="auto">
              <a:xfrm rot="9417952">
                <a:off x="983989" y="702297"/>
                <a:ext cx="584200" cy="769938"/>
              </a:xfrm>
              <a:custGeom>
                <a:avLst/>
                <a:gdLst>
                  <a:gd name="T0" fmla="*/ 75 w 141"/>
                  <a:gd name="T1" fmla="*/ 3 h 185"/>
                  <a:gd name="T2" fmla="*/ 69 w 141"/>
                  <a:gd name="T3" fmla="*/ 0 h 185"/>
                  <a:gd name="T4" fmla="*/ 109 w 141"/>
                  <a:gd name="T5" fmla="*/ 114 h 185"/>
                  <a:gd name="T6" fmla="*/ 0 w 141"/>
                  <a:gd name="T7" fmla="*/ 162 h 185"/>
                  <a:gd name="T8" fmla="*/ 6 w 141"/>
                  <a:gd name="T9" fmla="*/ 165 h 185"/>
                  <a:gd name="T10" fmla="*/ 122 w 141"/>
                  <a:gd name="T11" fmla="*/ 119 h 185"/>
                  <a:gd name="T12" fmla="*/ 75 w 141"/>
                  <a:gd name="T13" fmla="*/ 3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185">
                    <a:moveTo>
                      <a:pt x="75" y="3"/>
                    </a:moveTo>
                    <a:cubicBezTo>
                      <a:pt x="73" y="2"/>
                      <a:pt x="71" y="1"/>
                      <a:pt x="69" y="0"/>
                    </a:cubicBezTo>
                    <a:cubicBezTo>
                      <a:pt x="110" y="21"/>
                      <a:pt x="128" y="71"/>
                      <a:pt x="109" y="114"/>
                    </a:cubicBezTo>
                    <a:cubicBezTo>
                      <a:pt x="91" y="156"/>
                      <a:pt x="43" y="177"/>
                      <a:pt x="0" y="162"/>
                    </a:cubicBezTo>
                    <a:cubicBezTo>
                      <a:pt x="2" y="163"/>
                      <a:pt x="4" y="164"/>
                      <a:pt x="6" y="165"/>
                    </a:cubicBezTo>
                    <a:cubicBezTo>
                      <a:pt x="51" y="185"/>
                      <a:pt x="103" y="164"/>
                      <a:pt x="122" y="119"/>
                    </a:cubicBezTo>
                    <a:cubicBezTo>
                      <a:pt x="141" y="74"/>
                      <a:pt x="120" y="22"/>
                      <a:pt x="75" y="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67"/>
              <p:cNvSpPr>
                <a:spLocks/>
              </p:cNvSpPr>
              <p:nvPr/>
            </p:nvSpPr>
            <p:spPr bwMode="auto">
              <a:xfrm rot="20154096">
                <a:off x="988373" y="1172980"/>
                <a:ext cx="584200" cy="769938"/>
              </a:xfrm>
              <a:custGeom>
                <a:avLst/>
                <a:gdLst>
                  <a:gd name="T0" fmla="*/ 75 w 141"/>
                  <a:gd name="T1" fmla="*/ 3 h 185"/>
                  <a:gd name="T2" fmla="*/ 69 w 141"/>
                  <a:gd name="T3" fmla="*/ 0 h 185"/>
                  <a:gd name="T4" fmla="*/ 109 w 141"/>
                  <a:gd name="T5" fmla="*/ 114 h 185"/>
                  <a:gd name="T6" fmla="*/ 0 w 141"/>
                  <a:gd name="T7" fmla="*/ 162 h 185"/>
                  <a:gd name="T8" fmla="*/ 6 w 141"/>
                  <a:gd name="T9" fmla="*/ 165 h 185"/>
                  <a:gd name="T10" fmla="*/ 122 w 141"/>
                  <a:gd name="T11" fmla="*/ 119 h 185"/>
                  <a:gd name="T12" fmla="*/ 75 w 141"/>
                  <a:gd name="T13" fmla="*/ 3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185">
                    <a:moveTo>
                      <a:pt x="75" y="3"/>
                    </a:moveTo>
                    <a:cubicBezTo>
                      <a:pt x="73" y="2"/>
                      <a:pt x="71" y="1"/>
                      <a:pt x="69" y="0"/>
                    </a:cubicBezTo>
                    <a:cubicBezTo>
                      <a:pt x="110" y="21"/>
                      <a:pt x="128" y="71"/>
                      <a:pt x="109" y="114"/>
                    </a:cubicBezTo>
                    <a:cubicBezTo>
                      <a:pt x="91" y="156"/>
                      <a:pt x="43" y="177"/>
                      <a:pt x="0" y="162"/>
                    </a:cubicBezTo>
                    <a:cubicBezTo>
                      <a:pt x="2" y="163"/>
                      <a:pt x="4" y="164"/>
                      <a:pt x="6" y="165"/>
                    </a:cubicBezTo>
                    <a:cubicBezTo>
                      <a:pt x="51" y="185"/>
                      <a:pt x="103" y="164"/>
                      <a:pt x="122" y="119"/>
                    </a:cubicBezTo>
                    <a:cubicBezTo>
                      <a:pt x="141" y="74"/>
                      <a:pt x="120" y="22"/>
                      <a:pt x="75" y="3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627874" y="4338113"/>
            <a:ext cx="891000" cy="891000"/>
            <a:chOff x="2070661" y="2780603"/>
            <a:chExt cx="1188000" cy="1188000"/>
          </a:xfrm>
        </p:grpSpPr>
        <p:sp>
          <p:nvSpPr>
            <p:cNvPr id="17" name="Oval 16"/>
            <p:cNvSpPr/>
            <p:nvPr/>
          </p:nvSpPr>
          <p:spPr>
            <a:xfrm>
              <a:off x="2070661" y="2780603"/>
              <a:ext cx="1188000" cy="1188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170937" y="2888290"/>
              <a:ext cx="975692" cy="975692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2448229" y="3160158"/>
              <a:ext cx="421108" cy="416597"/>
            </a:xfrm>
            <a:custGeom>
              <a:avLst/>
              <a:gdLst>
                <a:gd name="T0" fmla="*/ 876 w 906"/>
                <a:gd name="T1" fmla="*/ 793 h 896"/>
                <a:gd name="T2" fmla="*/ 616 w 906"/>
                <a:gd name="T3" fmla="*/ 690 h 896"/>
                <a:gd name="T4" fmla="*/ 723 w 906"/>
                <a:gd name="T5" fmla="*/ 461 h 896"/>
                <a:gd name="T6" fmla="*/ 652 w 906"/>
                <a:gd name="T7" fmla="*/ 95 h 896"/>
                <a:gd name="T8" fmla="*/ 453 w 906"/>
                <a:gd name="T9" fmla="*/ 0 h 896"/>
                <a:gd name="T10" fmla="*/ 254 w 906"/>
                <a:gd name="T11" fmla="*/ 95 h 896"/>
                <a:gd name="T12" fmla="*/ 183 w 906"/>
                <a:gd name="T13" fmla="*/ 461 h 896"/>
                <a:gd name="T14" fmla="*/ 290 w 906"/>
                <a:gd name="T15" fmla="*/ 690 h 896"/>
                <a:gd name="T16" fmla="*/ 30 w 906"/>
                <a:gd name="T17" fmla="*/ 793 h 896"/>
                <a:gd name="T18" fmla="*/ 7 w 906"/>
                <a:gd name="T19" fmla="*/ 856 h 896"/>
                <a:gd name="T20" fmla="*/ 61 w 906"/>
                <a:gd name="T21" fmla="*/ 896 h 896"/>
                <a:gd name="T22" fmla="*/ 845 w 906"/>
                <a:gd name="T23" fmla="*/ 896 h 896"/>
                <a:gd name="T24" fmla="*/ 899 w 906"/>
                <a:gd name="T25" fmla="*/ 856 h 896"/>
                <a:gd name="T26" fmla="*/ 876 w 906"/>
                <a:gd name="T27" fmla="*/ 793 h 896"/>
                <a:gd name="T28" fmla="*/ 572 w 906"/>
                <a:gd name="T29" fmla="*/ 655 h 896"/>
                <a:gd name="T30" fmla="*/ 563 w 906"/>
                <a:gd name="T31" fmla="*/ 667 h 896"/>
                <a:gd name="T32" fmla="*/ 343 w 906"/>
                <a:gd name="T33" fmla="*/ 667 h 896"/>
                <a:gd name="T34" fmla="*/ 334 w 906"/>
                <a:gd name="T35" fmla="*/ 655 h 896"/>
                <a:gd name="T36" fmla="*/ 234 w 906"/>
                <a:gd name="T37" fmla="*/ 301 h 896"/>
                <a:gd name="T38" fmla="*/ 453 w 906"/>
                <a:gd name="T39" fmla="*/ 56 h 896"/>
                <a:gd name="T40" fmla="*/ 672 w 906"/>
                <a:gd name="T41" fmla="*/ 301 h 896"/>
                <a:gd name="T42" fmla="*/ 572 w 906"/>
                <a:gd name="T43" fmla="*/ 655 h 896"/>
                <a:gd name="T44" fmla="*/ 61 w 906"/>
                <a:gd name="T45" fmla="*/ 840 h 896"/>
                <a:gd name="T46" fmla="*/ 301 w 906"/>
                <a:gd name="T47" fmla="*/ 745 h 896"/>
                <a:gd name="T48" fmla="*/ 371 w 906"/>
                <a:gd name="T49" fmla="*/ 730 h 896"/>
                <a:gd name="T50" fmla="*/ 453 w 906"/>
                <a:gd name="T51" fmla="*/ 756 h 896"/>
                <a:gd name="T52" fmla="*/ 535 w 906"/>
                <a:gd name="T53" fmla="*/ 730 h 896"/>
                <a:gd name="T54" fmla="*/ 605 w 906"/>
                <a:gd name="T55" fmla="*/ 745 h 896"/>
                <a:gd name="T56" fmla="*/ 845 w 906"/>
                <a:gd name="T57" fmla="*/ 840 h 896"/>
                <a:gd name="T58" fmla="*/ 61 w 906"/>
                <a:gd name="T59" fmla="*/ 84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06" h="896">
                  <a:moveTo>
                    <a:pt x="876" y="793"/>
                  </a:moveTo>
                  <a:cubicBezTo>
                    <a:pt x="870" y="790"/>
                    <a:pt x="768" y="723"/>
                    <a:pt x="616" y="690"/>
                  </a:cubicBezTo>
                  <a:cubicBezTo>
                    <a:pt x="672" y="619"/>
                    <a:pt x="708" y="524"/>
                    <a:pt x="723" y="461"/>
                  </a:cubicBezTo>
                  <a:cubicBezTo>
                    <a:pt x="744" y="374"/>
                    <a:pt x="736" y="202"/>
                    <a:pt x="652" y="95"/>
                  </a:cubicBezTo>
                  <a:cubicBezTo>
                    <a:pt x="603" y="33"/>
                    <a:pt x="534" y="0"/>
                    <a:pt x="453" y="0"/>
                  </a:cubicBezTo>
                  <a:cubicBezTo>
                    <a:pt x="372" y="0"/>
                    <a:pt x="303" y="33"/>
                    <a:pt x="254" y="95"/>
                  </a:cubicBezTo>
                  <a:cubicBezTo>
                    <a:pt x="170" y="202"/>
                    <a:pt x="162" y="374"/>
                    <a:pt x="183" y="461"/>
                  </a:cubicBezTo>
                  <a:cubicBezTo>
                    <a:pt x="198" y="524"/>
                    <a:pt x="234" y="619"/>
                    <a:pt x="290" y="690"/>
                  </a:cubicBezTo>
                  <a:cubicBezTo>
                    <a:pt x="138" y="723"/>
                    <a:pt x="36" y="790"/>
                    <a:pt x="30" y="793"/>
                  </a:cubicBezTo>
                  <a:cubicBezTo>
                    <a:pt x="9" y="807"/>
                    <a:pt x="0" y="833"/>
                    <a:pt x="7" y="856"/>
                  </a:cubicBezTo>
                  <a:cubicBezTo>
                    <a:pt x="15" y="880"/>
                    <a:pt x="36" y="896"/>
                    <a:pt x="61" y="896"/>
                  </a:cubicBezTo>
                  <a:cubicBezTo>
                    <a:pt x="845" y="896"/>
                    <a:pt x="845" y="896"/>
                    <a:pt x="845" y="896"/>
                  </a:cubicBezTo>
                  <a:cubicBezTo>
                    <a:pt x="870" y="896"/>
                    <a:pt x="891" y="880"/>
                    <a:pt x="899" y="856"/>
                  </a:cubicBezTo>
                  <a:cubicBezTo>
                    <a:pt x="906" y="833"/>
                    <a:pt x="897" y="807"/>
                    <a:pt x="876" y="793"/>
                  </a:cubicBezTo>
                  <a:close/>
                  <a:moveTo>
                    <a:pt x="572" y="655"/>
                  </a:moveTo>
                  <a:cubicBezTo>
                    <a:pt x="563" y="667"/>
                    <a:pt x="563" y="667"/>
                    <a:pt x="563" y="667"/>
                  </a:cubicBezTo>
                  <a:cubicBezTo>
                    <a:pt x="497" y="743"/>
                    <a:pt x="409" y="743"/>
                    <a:pt x="343" y="667"/>
                  </a:cubicBezTo>
                  <a:cubicBezTo>
                    <a:pt x="334" y="655"/>
                    <a:pt x="334" y="655"/>
                    <a:pt x="334" y="655"/>
                  </a:cubicBezTo>
                  <a:cubicBezTo>
                    <a:pt x="256" y="556"/>
                    <a:pt x="217" y="426"/>
                    <a:pt x="234" y="301"/>
                  </a:cubicBezTo>
                  <a:cubicBezTo>
                    <a:pt x="249" y="181"/>
                    <a:pt x="317" y="56"/>
                    <a:pt x="453" y="56"/>
                  </a:cubicBezTo>
                  <a:cubicBezTo>
                    <a:pt x="589" y="56"/>
                    <a:pt x="657" y="181"/>
                    <a:pt x="672" y="301"/>
                  </a:cubicBezTo>
                  <a:cubicBezTo>
                    <a:pt x="689" y="426"/>
                    <a:pt x="651" y="556"/>
                    <a:pt x="572" y="655"/>
                  </a:cubicBezTo>
                  <a:close/>
                  <a:moveTo>
                    <a:pt x="61" y="840"/>
                  </a:moveTo>
                  <a:cubicBezTo>
                    <a:pt x="65" y="837"/>
                    <a:pt x="160" y="775"/>
                    <a:pt x="301" y="745"/>
                  </a:cubicBezTo>
                  <a:cubicBezTo>
                    <a:pt x="371" y="730"/>
                    <a:pt x="371" y="730"/>
                    <a:pt x="371" y="730"/>
                  </a:cubicBezTo>
                  <a:cubicBezTo>
                    <a:pt x="396" y="746"/>
                    <a:pt x="423" y="756"/>
                    <a:pt x="453" y="756"/>
                  </a:cubicBezTo>
                  <a:cubicBezTo>
                    <a:pt x="483" y="756"/>
                    <a:pt x="510" y="746"/>
                    <a:pt x="535" y="730"/>
                  </a:cubicBezTo>
                  <a:cubicBezTo>
                    <a:pt x="605" y="745"/>
                    <a:pt x="605" y="745"/>
                    <a:pt x="605" y="745"/>
                  </a:cubicBezTo>
                  <a:cubicBezTo>
                    <a:pt x="745" y="775"/>
                    <a:pt x="840" y="836"/>
                    <a:pt x="845" y="840"/>
                  </a:cubicBezTo>
                  <a:lnTo>
                    <a:pt x="61" y="8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26" name="Content Placeholder 2"/>
          <p:cNvSpPr txBox="1">
            <a:spLocks/>
          </p:cNvSpPr>
          <p:nvPr/>
        </p:nvSpPr>
        <p:spPr>
          <a:xfrm>
            <a:off x="2677832" y="4691631"/>
            <a:ext cx="5339346" cy="50957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d-ID" sz="105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7832" y="1558393"/>
            <a:ext cx="165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Mike </a:t>
            </a:r>
            <a:r>
              <a:rPr lang="en-US" b="1" dirty="0" err="1"/>
              <a:t>Morshedi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677832" y="2084968"/>
            <a:ext cx="139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Steve Ennis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7832" y="2611543"/>
            <a:ext cx="1248355" cy="38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Matt Band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77832" y="3168602"/>
            <a:ext cx="142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Ali </a:t>
            </a:r>
            <a:r>
              <a:rPr lang="en-US" b="1" dirty="0" err="1"/>
              <a:t>Samavati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2103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21471" y="266978"/>
            <a:ext cx="340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A10FD6-8016-4D61-B00A-B22F27E12647}" type="slidenum">
              <a:rPr lang="id-ID" sz="1050">
                <a:solidFill>
                  <a:schemeClr val="bg1">
                    <a:lumMod val="65000"/>
                  </a:schemeClr>
                </a:solidFill>
              </a:rPr>
              <a:t>3</a:t>
            </a:fld>
            <a:endParaRPr lang="id-ID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7"/>
          <p:cNvSpPr txBox="1">
            <a:spLocks/>
          </p:cNvSpPr>
          <p:nvPr/>
        </p:nvSpPr>
        <p:spPr>
          <a:xfrm>
            <a:off x="3180774" y="1132645"/>
            <a:ext cx="3615095" cy="563552"/>
          </a:xfrm>
          <a:prstGeom prst="rect">
            <a:avLst/>
          </a:prstGeom>
        </p:spPr>
        <p:txBody>
          <a:bodyPr vert="horz" wrap="square" lIns="68580" tIns="34290" rIns="68580" bIns="34290" rtlCol="0" anchor="t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id-ID" sz="2400" b="1" dirty="0">
                <a:solidFill>
                  <a:schemeClr val="bg1">
                    <a:lumMod val="50000"/>
                  </a:schemeClr>
                </a:solidFill>
                <a:latin typeface="Lato"/>
              </a:rPr>
              <a:t>BI Project Overview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435340" y="1740173"/>
            <a:ext cx="1080000" cy="43544"/>
            <a:chOff x="4616262" y="2307771"/>
            <a:chExt cx="2349876" cy="58058"/>
          </a:xfrm>
        </p:grpSpPr>
        <p:sp>
          <p:nvSpPr>
            <p:cNvPr id="6" name="Rectangle 5"/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38672" y="2029026"/>
            <a:ext cx="2033234" cy="1583294"/>
            <a:chOff x="4814101" y="1314952"/>
            <a:chExt cx="3614505" cy="2814638"/>
          </a:xfrm>
          <a:solidFill>
            <a:schemeClr val="accent1"/>
          </a:solidFill>
        </p:grpSpPr>
        <p:sp>
          <p:nvSpPr>
            <p:cNvPr id="11" name="Freeform 182"/>
            <p:cNvSpPr>
              <a:spLocks/>
            </p:cNvSpPr>
            <p:nvPr/>
          </p:nvSpPr>
          <p:spPr bwMode="auto">
            <a:xfrm>
              <a:off x="7011500" y="1314952"/>
              <a:ext cx="246623" cy="199648"/>
            </a:xfrm>
            <a:custGeom>
              <a:avLst/>
              <a:gdLst>
                <a:gd name="T0" fmla="*/ 77 w 77"/>
                <a:gd name="T1" fmla="*/ 7 h 62"/>
                <a:gd name="T2" fmla="*/ 68 w 77"/>
                <a:gd name="T3" fmla="*/ 10 h 62"/>
                <a:gd name="T4" fmla="*/ 75 w 77"/>
                <a:gd name="T5" fmla="*/ 1 h 62"/>
                <a:gd name="T6" fmla="*/ 65 w 77"/>
                <a:gd name="T7" fmla="*/ 5 h 62"/>
                <a:gd name="T8" fmla="*/ 53 w 77"/>
                <a:gd name="T9" fmla="*/ 0 h 62"/>
                <a:gd name="T10" fmla="*/ 38 w 77"/>
                <a:gd name="T11" fmla="*/ 15 h 62"/>
                <a:gd name="T12" fmla="*/ 38 w 77"/>
                <a:gd name="T13" fmla="*/ 19 h 62"/>
                <a:gd name="T14" fmla="*/ 6 w 77"/>
                <a:gd name="T15" fmla="*/ 3 h 62"/>
                <a:gd name="T16" fmla="*/ 3 w 77"/>
                <a:gd name="T17" fmla="*/ 10 h 62"/>
                <a:gd name="T18" fmla="*/ 10 w 77"/>
                <a:gd name="T19" fmla="*/ 24 h 62"/>
                <a:gd name="T20" fmla="*/ 3 w 77"/>
                <a:gd name="T21" fmla="*/ 22 h 62"/>
                <a:gd name="T22" fmla="*/ 3 w 77"/>
                <a:gd name="T23" fmla="*/ 22 h 62"/>
                <a:gd name="T24" fmla="*/ 16 w 77"/>
                <a:gd name="T25" fmla="*/ 37 h 62"/>
                <a:gd name="T26" fmla="*/ 12 w 77"/>
                <a:gd name="T27" fmla="*/ 38 h 62"/>
                <a:gd name="T28" fmla="*/ 9 w 77"/>
                <a:gd name="T29" fmla="*/ 38 h 62"/>
                <a:gd name="T30" fmla="*/ 24 w 77"/>
                <a:gd name="T31" fmla="*/ 48 h 62"/>
                <a:gd name="T32" fmla="*/ 4 w 77"/>
                <a:gd name="T33" fmla="*/ 55 h 62"/>
                <a:gd name="T34" fmla="*/ 0 w 77"/>
                <a:gd name="T35" fmla="*/ 55 h 62"/>
                <a:gd name="T36" fmla="*/ 24 w 77"/>
                <a:gd name="T37" fmla="*/ 62 h 62"/>
                <a:gd name="T38" fmla="*/ 69 w 77"/>
                <a:gd name="T39" fmla="*/ 17 h 62"/>
                <a:gd name="T40" fmla="*/ 69 w 77"/>
                <a:gd name="T41" fmla="*/ 15 h 62"/>
                <a:gd name="T42" fmla="*/ 77 w 77"/>
                <a:gd name="T43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7" h="62">
                  <a:moveTo>
                    <a:pt x="77" y="7"/>
                  </a:moveTo>
                  <a:cubicBezTo>
                    <a:pt x="74" y="8"/>
                    <a:pt x="71" y="9"/>
                    <a:pt x="68" y="10"/>
                  </a:cubicBezTo>
                  <a:cubicBezTo>
                    <a:pt x="71" y="8"/>
                    <a:pt x="74" y="4"/>
                    <a:pt x="75" y="1"/>
                  </a:cubicBezTo>
                  <a:cubicBezTo>
                    <a:pt x="72" y="3"/>
                    <a:pt x="68" y="4"/>
                    <a:pt x="65" y="5"/>
                  </a:cubicBezTo>
                  <a:cubicBezTo>
                    <a:pt x="62" y="2"/>
                    <a:pt x="58" y="0"/>
                    <a:pt x="53" y="0"/>
                  </a:cubicBezTo>
                  <a:cubicBezTo>
                    <a:pt x="45" y="0"/>
                    <a:pt x="38" y="7"/>
                    <a:pt x="38" y="15"/>
                  </a:cubicBezTo>
                  <a:cubicBezTo>
                    <a:pt x="38" y="17"/>
                    <a:pt x="38" y="18"/>
                    <a:pt x="38" y="19"/>
                  </a:cubicBezTo>
                  <a:cubicBezTo>
                    <a:pt x="25" y="18"/>
                    <a:pt x="13" y="12"/>
                    <a:pt x="6" y="3"/>
                  </a:cubicBezTo>
                  <a:cubicBezTo>
                    <a:pt x="4" y="5"/>
                    <a:pt x="3" y="8"/>
                    <a:pt x="3" y="10"/>
                  </a:cubicBezTo>
                  <a:cubicBezTo>
                    <a:pt x="3" y="16"/>
                    <a:pt x="6" y="21"/>
                    <a:pt x="10" y="24"/>
                  </a:cubicBezTo>
                  <a:cubicBezTo>
                    <a:pt x="8" y="24"/>
                    <a:pt x="5" y="23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9"/>
                    <a:pt x="9" y="36"/>
                    <a:pt x="16" y="37"/>
                  </a:cubicBezTo>
                  <a:cubicBezTo>
                    <a:pt x="15" y="38"/>
                    <a:pt x="13" y="38"/>
                    <a:pt x="12" y="38"/>
                  </a:cubicBezTo>
                  <a:cubicBezTo>
                    <a:pt x="11" y="38"/>
                    <a:pt x="10" y="38"/>
                    <a:pt x="9" y="38"/>
                  </a:cubicBezTo>
                  <a:cubicBezTo>
                    <a:pt x="11" y="44"/>
                    <a:pt x="17" y="48"/>
                    <a:pt x="24" y="48"/>
                  </a:cubicBezTo>
                  <a:cubicBezTo>
                    <a:pt x="18" y="53"/>
                    <a:pt x="11" y="55"/>
                    <a:pt x="4" y="55"/>
                  </a:cubicBezTo>
                  <a:cubicBezTo>
                    <a:pt x="3" y="55"/>
                    <a:pt x="1" y="55"/>
                    <a:pt x="0" y="55"/>
                  </a:cubicBezTo>
                  <a:cubicBezTo>
                    <a:pt x="7" y="59"/>
                    <a:pt x="15" y="62"/>
                    <a:pt x="24" y="62"/>
                  </a:cubicBezTo>
                  <a:cubicBezTo>
                    <a:pt x="53" y="62"/>
                    <a:pt x="69" y="38"/>
                    <a:pt x="69" y="17"/>
                  </a:cubicBezTo>
                  <a:cubicBezTo>
                    <a:pt x="69" y="17"/>
                    <a:pt x="69" y="16"/>
                    <a:pt x="69" y="15"/>
                  </a:cubicBezTo>
                  <a:cubicBezTo>
                    <a:pt x="72" y="13"/>
                    <a:pt x="75" y="10"/>
                    <a:pt x="77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84"/>
            <p:cNvSpPr>
              <a:spLocks noEditPoints="1"/>
            </p:cNvSpPr>
            <p:nvPr/>
          </p:nvSpPr>
          <p:spPr bwMode="auto">
            <a:xfrm>
              <a:off x="7246379" y="2080266"/>
              <a:ext cx="246623" cy="246623"/>
            </a:xfrm>
            <a:custGeom>
              <a:avLst/>
              <a:gdLst>
                <a:gd name="T0" fmla="*/ 38 w 77"/>
                <a:gd name="T1" fmla="*/ 0 h 77"/>
                <a:gd name="T2" fmla="*/ 0 w 77"/>
                <a:gd name="T3" fmla="*/ 39 h 77"/>
                <a:gd name="T4" fmla="*/ 38 w 77"/>
                <a:gd name="T5" fmla="*/ 77 h 77"/>
                <a:gd name="T6" fmla="*/ 77 w 77"/>
                <a:gd name="T7" fmla="*/ 39 h 77"/>
                <a:gd name="T8" fmla="*/ 38 w 77"/>
                <a:gd name="T9" fmla="*/ 0 h 77"/>
                <a:gd name="T10" fmla="*/ 24 w 77"/>
                <a:gd name="T11" fmla="*/ 39 h 77"/>
                <a:gd name="T12" fmla="*/ 38 w 77"/>
                <a:gd name="T13" fmla="*/ 24 h 77"/>
                <a:gd name="T14" fmla="*/ 53 w 77"/>
                <a:gd name="T15" fmla="*/ 39 h 77"/>
                <a:gd name="T16" fmla="*/ 38 w 77"/>
                <a:gd name="T17" fmla="*/ 53 h 77"/>
                <a:gd name="T18" fmla="*/ 24 w 77"/>
                <a:gd name="T19" fmla="*/ 39 h 77"/>
                <a:gd name="T20" fmla="*/ 70 w 77"/>
                <a:gd name="T21" fmla="*/ 52 h 77"/>
                <a:gd name="T22" fmla="*/ 70 w 77"/>
                <a:gd name="T23" fmla="*/ 52 h 77"/>
                <a:gd name="T24" fmla="*/ 56 w 77"/>
                <a:gd name="T25" fmla="*/ 46 h 77"/>
                <a:gd name="T26" fmla="*/ 58 w 77"/>
                <a:gd name="T27" fmla="*/ 39 h 77"/>
                <a:gd name="T28" fmla="*/ 56 w 77"/>
                <a:gd name="T29" fmla="*/ 31 h 77"/>
                <a:gd name="T30" fmla="*/ 66 w 77"/>
                <a:gd name="T31" fmla="*/ 27 h 77"/>
                <a:gd name="T32" fmla="*/ 70 w 77"/>
                <a:gd name="T33" fmla="*/ 26 h 77"/>
                <a:gd name="T34" fmla="*/ 72 w 77"/>
                <a:gd name="T35" fmla="*/ 39 h 77"/>
                <a:gd name="T36" fmla="*/ 70 w 77"/>
                <a:gd name="T37" fmla="*/ 52 h 77"/>
                <a:gd name="T38" fmla="*/ 51 w 77"/>
                <a:gd name="T39" fmla="*/ 7 h 77"/>
                <a:gd name="T40" fmla="*/ 51 w 77"/>
                <a:gd name="T41" fmla="*/ 7 h 77"/>
                <a:gd name="T42" fmla="*/ 51 w 77"/>
                <a:gd name="T43" fmla="*/ 7 h 77"/>
                <a:gd name="T44" fmla="*/ 46 w 77"/>
                <a:gd name="T45" fmla="*/ 21 h 77"/>
                <a:gd name="T46" fmla="*/ 38 w 77"/>
                <a:gd name="T47" fmla="*/ 19 h 77"/>
                <a:gd name="T48" fmla="*/ 31 w 77"/>
                <a:gd name="T49" fmla="*/ 21 h 77"/>
                <a:gd name="T50" fmla="*/ 28 w 77"/>
                <a:gd name="T51" fmla="*/ 14 h 77"/>
                <a:gd name="T52" fmla="*/ 25 w 77"/>
                <a:gd name="T53" fmla="*/ 7 h 77"/>
                <a:gd name="T54" fmla="*/ 38 w 77"/>
                <a:gd name="T55" fmla="*/ 5 h 77"/>
                <a:gd name="T56" fmla="*/ 51 w 77"/>
                <a:gd name="T57" fmla="*/ 7 h 77"/>
                <a:gd name="T58" fmla="*/ 7 w 77"/>
                <a:gd name="T59" fmla="*/ 26 h 77"/>
                <a:gd name="T60" fmla="*/ 14 w 77"/>
                <a:gd name="T61" fmla="*/ 29 h 77"/>
                <a:gd name="T62" fmla="*/ 20 w 77"/>
                <a:gd name="T63" fmla="*/ 31 h 77"/>
                <a:gd name="T64" fmla="*/ 19 w 77"/>
                <a:gd name="T65" fmla="*/ 39 h 77"/>
                <a:gd name="T66" fmla="*/ 20 w 77"/>
                <a:gd name="T67" fmla="*/ 46 h 77"/>
                <a:gd name="T68" fmla="*/ 7 w 77"/>
                <a:gd name="T69" fmla="*/ 52 h 77"/>
                <a:gd name="T70" fmla="*/ 4 w 77"/>
                <a:gd name="T71" fmla="*/ 39 h 77"/>
                <a:gd name="T72" fmla="*/ 7 w 77"/>
                <a:gd name="T73" fmla="*/ 26 h 77"/>
                <a:gd name="T74" fmla="*/ 25 w 77"/>
                <a:gd name="T75" fmla="*/ 70 h 77"/>
                <a:gd name="T76" fmla="*/ 27 w 77"/>
                <a:gd name="T77" fmla="*/ 66 h 77"/>
                <a:gd name="T78" fmla="*/ 31 w 77"/>
                <a:gd name="T79" fmla="*/ 57 h 77"/>
                <a:gd name="T80" fmla="*/ 38 w 77"/>
                <a:gd name="T81" fmla="*/ 58 h 77"/>
                <a:gd name="T82" fmla="*/ 46 w 77"/>
                <a:gd name="T83" fmla="*/ 57 h 77"/>
                <a:gd name="T84" fmla="*/ 51 w 77"/>
                <a:gd name="T85" fmla="*/ 70 h 77"/>
                <a:gd name="T86" fmla="*/ 51 w 77"/>
                <a:gd name="T87" fmla="*/ 70 h 77"/>
                <a:gd name="T88" fmla="*/ 51 w 77"/>
                <a:gd name="T89" fmla="*/ 70 h 77"/>
                <a:gd name="T90" fmla="*/ 38 w 77"/>
                <a:gd name="T91" fmla="*/ 73 h 77"/>
                <a:gd name="T92" fmla="*/ 25 w 77"/>
                <a:gd name="T93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7">
                  <a:moveTo>
                    <a:pt x="38" y="0"/>
                  </a:moveTo>
                  <a:cubicBezTo>
                    <a:pt x="17" y="0"/>
                    <a:pt x="0" y="17"/>
                    <a:pt x="0" y="39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60" y="77"/>
                    <a:pt x="77" y="60"/>
                    <a:pt x="77" y="39"/>
                  </a:cubicBezTo>
                  <a:cubicBezTo>
                    <a:pt x="77" y="17"/>
                    <a:pt x="60" y="0"/>
                    <a:pt x="38" y="0"/>
                  </a:cubicBezTo>
                  <a:close/>
                  <a:moveTo>
                    <a:pt x="24" y="39"/>
                  </a:moveTo>
                  <a:cubicBezTo>
                    <a:pt x="24" y="31"/>
                    <a:pt x="30" y="24"/>
                    <a:pt x="38" y="24"/>
                  </a:cubicBezTo>
                  <a:cubicBezTo>
                    <a:pt x="46" y="24"/>
                    <a:pt x="53" y="31"/>
                    <a:pt x="53" y="39"/>
                  </a:cubicBezTo>
                  <a:cubicBezTo>
                    <a:pt x="53" y="47"/>
                    <a:pt x="46" y="53"/>
                    <a:pt x="38" y="53"/>
                  </a:cubicBezTo>
                  <a:cubicBezTo>
                    <a:pt x="30" y="53"/>
                    <a:pt x="24" y="47"/>
                    <a:pt x="24" y="39"/>
                  </a:cubicBezTo>
                  <a:close/>
                  <a:moveTo>
                    <a:pt x="70" y="52"/>
                  </a:moveTo>
                  <a:cubicBezTo>
                    <a:pt x="70" y="52"/>
                    <a:pt x="70" y="52"/>
                    <a:pt x="70" y="52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4"/>
                    <a:pt x="58" y="41"/>
                    <a:pt x="58" y="39"/>
                  </a:cubicBezTo>
                  <a:cubicBezTo>
                    <a:pt x="58" y="36"/>
                    <a:pt x="57" y="34"/>
                    <a:pt x="56" y="31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1" y="30"/>
                    <a:pt x="72" y="34"/>
                    <a:pt x="72" y="39"/>
                  </a:cubicBezTo>
                  <a:cubicBezTo>
                    <a:pt x="72" y="43"/>
                    <a:pt x="71" y="48"/>
                    <a:pt x="70" y="52"/>
                  </a:cubicBezTo>
                  <a:close/>
                  <a:moveTo>
                    <a:pt x="51" y="7"/>
                  </a:move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0"/>
                    <a:pt x="41" y="19"/>
                    <a:pt x="38" y="19"/>
                  </a:cubicBezTo>
                  <a:cubicBezTo>
                    <a:pt x="36" y="19"/>
                    <a:pt x="33" y="20"/>
                    <a:pt x="31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9" y="6"/>
                    <a:pt x="34" y="5"/>
                    <a:pt x="38" y="5"/>
                  </a:cubicBezTo>
                  <a:cubicBezTo>
                    <a:pt x="43" y="5"/>
                    <a:pt x="47" y="6"/>
                    <a:pt x="51" y="7"/>
                  </a:cubicBezTo>
                  <a:close/>
                  <a:moveTo>
                    <a:pt x="7" y="26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4"/>
                    <a:pt x="19" y="36"/>
                    <a:pt x="19" y="39"/>
                  </a:cubicBezTo>
                  <a:cubicBezTo>
                    <a:pt x="19" y="41"/>
                    <a:pt x="19" y="44"/>
                    <a:pt x="20" y="46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48"/>
                    <a:pt x="4" y="43"/>
                    <a:pt x="4" y="39"/>
                  </a:cubicBezTo>
                  <a:cubicBezTo>
                    <a:pt x="4" y="34"/>
                    <a:pt x="5" y="30"/>
                    <a:pt x="7" y="26"/>
                  </a:cubicBezTo>
                  <a:close/>
                  <a:moveTo>
                    <a:pt x="25" y="70"/>
                  </a:moveTo>
                  <a:cubicBezTo>
                    <a:pt x="27" y="66"/>
                    <a:pt x="27" y="66"/>
                    <a:pt x="27" y="66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3" y="58"/>
                    <a:pt x="36" y="58"/>
                    <a:pt x="38" y="58"/>
                  </a:cubicBezTo>
                  <a:cubicBezTo>
                    <a:pt x="41" y="58"/>
                    <a:pt x="43" y="58"/>
                    <a:pt x="46" y="57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47" y="72"/>
                    <a:pt x="43" y="73"/>
                    <a:pt x="38" y="73"/>
                  </a:cubicBezTo>
                  <a:cubicBezTo>
                    <a:pt x="34" y="73"/>
                    <a:pt x="29" y="72"/>
                    <a:pt x="25" y="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87"/>
            <p:cNvSpPr>
              <a:spLocks noEditPoints="1"/>
            </p:cNvSpPr>
            <p:nvPr/>
          </p:nvSpPr>
          <p:spPr bwMode="auto">
            <a:xfrm>
              <a:off x="6616120" y="2281872"/>
              <a:ext cx="211391" cy="172245"/>
            </a:xfrm>
            <a:custGeom>
              <a:avLst/>
              <a:gdLst>
                <a:gd name="T0" fmla="*/ 66 w 66"/>
                <a:gd name="T1" fmla="*/ 29 h 54"/>
                <a:gd name="T2" fmla="*/ 58 w 66"/>
                <a:gd name="T3" fmla="*/ 13 h 54"/>
                <a:gd name="T4" fmla="*/ 46 w 66"/>
                <a:gd name="T5" fmla="*/ 13 h 54"/>
                <a:gd name="T6" fmla="*/ 46 w 66"/>
                <a:gd name="T7" fmla="*/ 4 h 54"/>
                <a:gd name="T8" fmla="*/ 42 w 66"/>
                <a:gd name="T9" fmla="*/ 0 h 54"/>
                <a:gd name="T10" fmla="*/ 4 w 66"/>
                <a:gd name="T11" fmla="*/ 0 h 54"/>
                <a:gd name="T12" fmla="*/ 0 w 66"/>
                <a:gd name="T13" fmla="*/ 4 h 54"/>
                <a:gd name="T14" fmla="*/ 0 w 66"/>
                <a:gd name="T15" fmla="*/ 37 h 54"/>
                <a:gd name="T16" fmla="*/ 4 w 66"/>
                <a:gd name="T17" fmla="*/ 41 h 54"/>
                <a:gd name="T18" fmla="*/ 10 w 66"/>
                <a:gd name="T19" fmla="*/ 41 h 54"/>
                <a:gd name="T20" fmla="*/ 9 w 66"/>
                <a:gd name="T21" fmla="*/ 46 h 54"/>
                <a:gd name="T22" fmla="*/ 17 w 66"/>
                <a:gd name="T23" fmla="*/ 54 h 54"/>
                <a:gd name="T24" fmla="*/ 25 w 66"/>
                <a:gd name="T25" fmla="*/ 46 h 54"/>
                <a:gd name="T26" fmla="*/ 24 w 66"/>
                <a:gd name="T27" fmla="*/ 41 h 54"/>
                <a:gd name="T28" fmla="*/ 47 w 66"/>
                <a:gd name="T29" fmla="*/ 41 h 54"/>
                <a:gd name="T30" fmla="*/ 46 w 66"/>
                <a:gd name="T31" fmla="*/ 46 h 54"/>
                <a:gd name="T32" fmla="*/ 54 w 66"/>
                <a:gd name="T33" fmla="*/ 54 h 54"/>
                <a:gd name="T34" fmla="*/ 62 w 66"/>
                <a:gd name="T35" fmla="*/ 46 h 54"/>
                <a:gd name="T36" fmla="*/ 61 w 66"/>
                <a:gd name="T37" fmla="*/ 41 h 54"/>
                <a:gd name="T38" fmla="*/ 66 w 66"/>
                <a:gd name="T39" fmla="*/ 41 h 54"/>
                <a:gd name="T40" fmla="*/ 66 w 66"/>
                <a:gd name="T41" fmla="*/ 29 h 54"/>
                <a:gd name="T42" fmla="*/ 46 w 66"/>
                <a:gd name="T43" fmla="*/ 29 h 54"/>
                <a:gd name="T44" fmla="*/ 46 w 66"/>
                <a:gd name="T45" fmla="*/ 19 h 54"/>
                <a:gd name="T46" fmla="*/ 54 w 66"/>
                <a:gd name="T47" fmla="*/ 19 h 54"/>
                <a:gd name="T48" fmla="*/ 59 w 66"/>
                <a:gd name="T49" fmla="*/ 29 h 54"/>
                <a:gd name="T50" fmla="*/ 46 w 66"/>
                <a:gd name="T51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4">
                  <a:moveTo>
                    <a:pt x="66" y="29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3"/>
                    <a:pt x="9" y="44"/>
                    <a:pt x="9" y="46"/>
                  </a:cubicBezTo>
                  <a:cubicBezTo>
                    <a:pt x="9" y="50"/>
                    <a:pt x="12" y="54"/>
                    <a:pt x="17" y="54"/>
                  </a:cubicBezTo>
                  <a:cubicBezTo>
                    <a:pt x="21" y="54"/>
                    <a:pt x="25" y="50"/>
                    <a:pt x="25" y="46"/>
                  </a:cubicBezTo>
                  <a:cubicBezTo>
                    <a:pt x="25" y="44"/>
                    <a:pt x="25" y="43"/>
                    <a:pt x="24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3"/>
                    <a:pt x="46" y="44"/>
                    <a:pt x="46" y="46"/>
                  </a:cubicBezTo>
                  <a:cubicBezTo>
                    <a:pt x="46" y="50"/>
                    <a:pt x="49" y="54"/>
                    <a:pt x="54" y="54"/>
                  </a:cubicBezTo>
                  <a:cubicBezTo>
                    <a:pt x="59" y="54"/>
                    <a:pt x="62" y="50"/>
                    <a:pt x="62" y="46"/>
                  </a:cubicBezTo>
                  <a:cubicBezTo>
                    <a:pt x="62" y="44"/>
                    <a:pt x="62" y="43"/>
                    <a:pt x="61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29"/>
                  </a:lnTo>
                  <a:close/>
                  <a:moveTo>
                    <a:pt x="46" y="2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9" y="29"/>
                    <a:pt x="59" y="29"/>
                    <a:pt x="59" y="29"/>
                  </a:cubicBezTo>
                  <a:lnTo>
                    <a:pt x="46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97"/>
            <p:cNvSpPr>
              <a:spLocks noEditPoints="1"/>
            </p:cNvSpPr>
            <p:nvPr/>
          </p:nvSpPr>
          <p:spPr bwMode="auto">
            <a:xfrm>
              <a:off x="6242269" y="1630081"/>
              <a:ext cx="211391" cy="183989"/>
            </a:xfrm>
            <a:custGeom>
              <a:avLst/>
              <a:gdLst>
                <a:gd name="T0" fmla="*/ 66 w 66"/>
                <a:gd name="T1" fmla="*/ 19 h 58"/>
                <a:gd name="T2" fmla="*/ 47 w 66"/>
                <a:gd name="T3" fmla="*/ 0 h 58"/>
                <a:gd name="T4" fmla="*/ 33 w 66"/>
                <a:gd name="T5" fmla="*/ 6 h 58"/>
                <a:gd name="T6" fmla="*/ 19 w 66"/>
                <a:gd name="T7" fmla="*/ 0 h 58"/>
                <a:gd name="T8" fmla="*/ 0 w 66"/>
                <a:gd name="T9" fmla="*/ 19 h 58"/>
                <a:gd name="T10" fmla="*/ 6 w 66"/>
                <a:gd name="T11" fmla="*/ 33 h 58"/>
                <a:gd name="T12" fmla="*/ 6 w 66"/>
                <a:gd name="T13" fmla="*/ 33 h 58"/>
                <a:gd name="T14" fmla="*/ 26 w 66"/>
                <a:gd name="T15" fmla="*/ 54 h 58"/>
                <a:gd name="T16" fmla="*/ 33 w 66"/>
                <a:gd name="T17" fmla="*/ 58 h 58"/>
                <a:gd name="T18" fmla="*/ 39 w 66"/>
                <a:gd name="T19" fmla="*/ 54 h 58"/>
                <a:gd name="T20" fmla="*/ 59 w 66"/>
                <a:gd name="T21" fmla="*/ 33 h 58"/>
                <a:gd name="T22" fmla="*/ 59 w 66"/>
                <a:gd name="T23" fmla="*/ 33 h 58"/>
                <a:gd name="T24" fmla="*/ 66 w 66"/>
                <a:gd name="T25" fmla="*/ 19 h 58"/>
                <a:gd name="T26" fmla="*/ 54 w 66"/>
                <a:gd name="T27" fmla="*/ 27 h 58"/>
                <a:gd name="T28" fmla="*/ 33 w 66"/>
                <a:gd name="T29" fmla="*/ 48 h 58"/>
                <a:gd name="T30" fmla="*/ 33 w 66"/>
                <a:gd name="T31" fmla="*/ 48 h 58"/>
                <a:gd name="T32" fmla="*/ 32 w 66"/>
                <a:gd name="T33" fmla="*/ 48 h 58"/>
                <a:gd name="T34" fmla="*/ 11 w 66"/>
                <a:gd name="T35" fmla="*/ 27 h 58"/>
                <a:gd name="T36" fmla="*/ 8 w 66"/>
                <a:gd name="T37" fmla="*/ 19 h 58"/>
                <a:gd name="T38" fmla="*/ 19 w 66"/>
                <a:gd name="T39" fmla="*/ 8 h 58"/>
                <a:gd name="T40" fmla="*/ 27 w 66"/>
                <a:gd name="T41" fmla="*/ 12 h 58"/>
                <a:gd name="T42" fmla="*/ 33 w 66"/>
                <a:gd name="T43" fmla="*/ 19 h 58"/>
                <a:gd name="T44" fmla="*/ 39 w 66"/>
                <a:gd name="T45" fmla="*/ 12 h 58"/>
                <a:gd name="T46" fmla="*/ 47 w 66"/>
                <a:gd name="T47" fmla="*/ 8 h 58"/>
                <a:gd name="T48" fmla="*/ 57 w 66"/>
                <a:gd name="T49" fmla="*/ 19 h 58"/>
                <a:gd name="T50" fmla="*/ 54 w 66"/>
                <a:gd name="T51" fmla="*/ 2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8">
                  <a:moveTo>
                    <a:pt x="66" y="19"/>
                  </a:moveTo>
                  <a:cubicBezTo>
                    <a:pt x="66" y="9"/>
                    <a:pt x="57" y="0"/>
                    <a:pt x="47" y="0"/>
                  </a:cubicBezTo>
                  <a:cubicBezTo>
                    <a:pt x="41" y="0"/>
                    <a:pt x="36" y="3"/>
                    <a:pt x="33" y="6"/>
                  </a:cubicBezTo>
                  <a:cubicBezTo>
                    <a:pt x="29" y="3"/>
                    <a:pt x="24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25"/>
                    <a:pt x="2" y="30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8" y="56"/>
                    <a:pt x="31" y="58"/>
                    <a:pt x="33" y="58"/>
                  </a:cubicBezTo>
                  <a:cubicBezTo>
                    <a:pt x="35" y="58"/>
                    <a:pt x="37" y="56"/>
                    <a:pt x="39" y="5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3" y="30"/>
                    <a:pt x="66" y="25"/>
                    <a:pt x="66" y="19"/>
                  </a:cubicBezTo>
                  <a:close/>
                  <a:moveTo>
                    <a:pt x="54" y="27"/>
                  </a:move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5"/>
                    <a:pt x="8" y="22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22" y="8"/>
                    <a:pt x="24" y="10"/>
                    <a:pt x="27" y="12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1" y="10"/>
                    <a:pt x="44" y="8"/>
                    <a:pt x="47" y="8"/>
                  </a:cubicBezTo>
                  <a:cubicBezTo>
                    <a:pt x="53" y="8"/>
                    <a:pt x="57" y="13"/>
                    <a:pt x="57" y="19"/>
                  </a:cubicBezTo>
                  <a:cubicBezTo>
                    <a:pt x="57" y="22"/>
                    <a:pt x="56" y="25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201"/>
            <p:cNvSpPr>
              <a:spLocks/>
            </p:cNvSpPr>
            <p:nvPr/>
          </p:nvSpPr>
          <p:spPr bwMode="auto">
            <a:xfrm>
              <a:off x="5806087" y="1515560"/>
              <a:ext cx="197691" cy="191818"/>
            </a:xfrm>
            <a:custGeom>
              <a:avLst/>
              <a:gdLst>
                <a:gd name="T0" fmla="*/ 39 w 62"/>
                <a:gd name="T1" fmla="*/ 42 h 60"/>
                <a:gd name="T2" fmla="*/ 37 w 62"/>
                <a:gd name="T3" fmla="*/ 38 h 60"/>
                <a:gd name="T4" fmla="*/ 43 w 62"/>
                <a:gd name="T5" fmla="*/ 27 h 60"/>
                <a:gd name="T6" fmla="*/ 44 w 62"/>
                <a:gd name="T7" fmla="*/ 19 h 60"/>
                <a:gd name="T8" fmla="*/ 31 w 62"/>
                <a:gd name="T9" fmla="*/ 0 h 60"/>
                <a:gd name="T10" fmla="*/ 18 w 62"/>
                <a:gd name="T11" fmla="*/ 19 h 60"/>
                <a:gd name="T12" fmla="*/ 20 w 62"/>
                <a:gd name="T13" fmla="*/ 27 h 60"/>
                <a:gd name="T14" fmla="*/ 25 w 62"/>
                <a:gd name="T15" fmla="*/ 38 h 60"/>
                <a:gd name="T16" fmla="*/ 23 w 62"/>
                <a:gd name="T17" fmla="*/ 42 h 60"/>
                <a:gd name="T18" fmla="*/ 0 w 62"/>
                <a:gd name="T19" fmla="*/ 60 h 60"/>
                <a:gd name="T20" fmla="*/ 31 w 62"/>
                <a:gd name="T21" fmla="*/ 60 h 60"/>
                <a:gd name="T22" fmla="*/ 62 w 62"/>
                <a:gd name="T23" fmla="*/ 60 h 60"/>
                <a:gd name="T24" fmla="*/ 39 w 62"/>
                <a:gd name="T25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0">
                  <a:moveTo>
                    <a:pt x="39" y="42"/>
                  </a:moveTo>
                  <a:cubicBezTo>
                    <a:pt x="37" y="42"/>
                    <a:pt x="37" y="38"/>
                    <a:pt x="37" y="38"/>
                  </a:cubicBezTo>
                  <a:cubicBezTo>
                    <a:pt x="37" y="38"/>
                    <a:pt x="42" y="33"/>
                    <a:pt x="43" y="27"/>
                  </a:cubicBezTo>
                  <a:cubicBezTo>
                    <a:pt x="45" y="27"/>
                    <a:pt x="47" y="21"/>
                    <a:pt x="44" y="19"/>
                  </a:cubicBezTo>
                  <a:cubicBezTo>
                    <a:pt x="44" y="16"/>
                    <a:pt x="48" y="0"/>
                    <a:pt x="31" y="0"/>
                  </a:cubicBezTo>
                  <a:cubicBezTo>
                    <a:pt x="15" y="0"/>
                    <a:pt x="18" y="16"/>
                    <a:pt x="18" y="19"/>
                  </a:cubicBezTo>
                  <a:cubicBezTo>
                    <a:pt x="15" y="21"/>
                    <a:pt x="17" y="27"/>
                    <a:pt x="20" y="27"/>
                  </a:cubicBezTo>
                  <a:cubicBezTo>
                    <a:pt x="21" y="33"/>
                    <a:pt x="25" y="38"/>
                    <a:pt x="25" y="38"/>
                  </a:cubicBezTo>
                  <a:cubicBezTo>
                    <a:pt x="25" y="38"/>
                    <a:pt x="25" y="42"/>
                    <a:pt x="23" y="42"/>
                  </a:cubicBezTo>
                  <a:cubicBezTo>
                    <a:pt x="19" y="43"/>
                    <a:pt x="0" y="51"/>
                    <a:pt x="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1"/>
                    <a:pt x="44" y="43"/>
                    <a:pt x="39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224"/>
            <p:cNvSpPr>
              <a:spLocks noEditPoints="1"/>
            </p:cNvSpPr>
            <p:nvPr/>
          </p:nvSpPr>
          <p:spPr bwMode="auto">
            <a:xfrm>
              <a:off x="6771087" y="1745564"/>
              <a:ext cx="150715" cy="150714"/>
            </a:xfrm>
            <a:custGeom>
              <a:avLst/>
              <a:gdLst>
                <a:gd name="T0" fmla="*/ 3 w 47"/>
                <a:gd name="T1" fmla="*/ 0 h 47"/>
                <a:gd name="T2" fmla="*/ 21 w 47"/>
                <a:gd name="T3" fmla="*/ 0 h 47"/>
                <a:gd name="T4" fmla="*/ 21 w 47"/>
                <a:gd name="T5" fmla="*/ 3 h 47"/>
                <a:gd name="T6" fmla="*/ 3 w 47"/>
                <a:gd name="T7" fmla="*/ 3 h 47"/>
                <a:gd name="T8" fmla="*/ 3 w 47"/>
                <a:gd name="T9" fmla="*/ 0 h 47"/>
                <a:gd name="T10" fmla="*/ 26 w 47"/>
                <a:gd name="T11" fmla="*/ 0 h 47"/>
                <a:gd name="T12" fmla="*/ 44 w 47"/>
                <a:gd name="T13" fmla="*/ 0 h 47"/>
                <a:gd name="T14" fmla="*/ 44 w 47"/>
                <a:gd name="T15" fmla="*/ 3 h 47"/>
                <a:gd name="T16" fmla="*/ 26 w 47"/>
                <a:gd name="T17" fmla="*/ 3 h 47"/>
                <a:gd name="T18" fmla="*/ 26 w 47"/>
                <a:gd name="T19" fmla="*/ 0 h 47"/>
                <a:gd name="T20" fmla="*/ 43 w 47"/>
                <a:gd name="T21" fmla="*/ 15 h 47"/>
                <a:gd name="T22" fmla="*/ 41 w 47"/>
                <a:gd name="T23" fmla="*/ 15 h 47"/>
                <a:gd name="T24" fmla="*/ 41 w 47"/>
                <a:gd name="T25" fmla="*/ 3 h 47"/>
                <a:gd name="T26" fmla="*/ 29 w 47"/>
                <a:gd name="T27" fmla="*/ 3 h 47"/>
                <a:gd name="T28" fmla="*/ 29 w 47"/>
                <a:gd name="T29" fmla="*/ 15 h 47"/>
                <a:gd name="T30" fmla="*/ 18 w 47"/>
                <a:gd name="T31" fmla="*/ 15 h 47"/>
                <a:gd name="T32" fmla="*/ 18 w 47"/>
                <a:gd name="T33" fmla="*/ 3 h 47"/>
                <a:gd name="T34" fmla="*/ 6 w 47"/>
                <a:gd name="T35" fmla="*/ 3 h 47"/>
                <a:gd name="T36" fmla="*/ 6 w 47"/>
                <a:gd name="T37" fmla="*/ 15 h 47"/>
                <a:gd name="T38" fmla="*/ 4 w 47"/>
                <a:gd name="T39" fmla="*/ 15 h 47"/>
                <a:gd name="T40" fmla="*/ 0 w 47"/>
                <a:gd name="T41" fmla="*/ 18 h 47"/>
                <a:gd name="T42" fmla="*/ 0 w 47"/>
                <a:gd name="T43" fmla="*/ 44 h 47"/>
                <a:gd name="T44" fmla="*/ 4 w 47"/>
                <a:gd name="T45" fmla="*/ 47 h 47"/>
                <a:gd name="T46" fmla="*/ 17 w 47"/>
                <a:gd name="T47" fmla="*/ 47 h 47"/>
                <a:gd name="T48" fmla="*/ 21 w 47"/>
                <a:gd name="T49" fmla="*/ 44 h 47"/>
                <a:gd name="T50" fmla="*/ 21 w 47"/>
                <a:gd name="T51" fmla="*/ 27 h 47"/>
                <a:gd name="T52" fmla="*/ 26 w 47"/>
                <a:gd name="T53" fmla="*/ 27 h 47"/>
                <a:gd name="T54" fmla="*/ 26 w 47"/>
                <a:gd name="T55" fmla="*/ 44 h 47"/>
                <a:gd name="T56" fmla="*/ 30 w 47"/>
                <a:gd name="T57" fmla="*/ 47 h 47"/>
                <a:gd name="T58" fmla="*/ 43 w 47"/>
                <a:gd name="T59" fmla="*/ 47 h 47"/>
                <a:gd name="T60" fmla="*/ 47 w 47"/>
                <a:gd name="T61" fmla="*/ 44 h 47"/>
                <a:gd name="T62" fmla="*/ 47 w 47"/>
                <a:gd name="T63" fmla="*/ 18 h 47"/>
                <a:gd name="T64" fmla="*/ 43 w 47"/>
                <a:gd name="T65" fmla="*/ 15 h 47"/>
                <a:gd name="T66" fmla="*/ 16 w 47"/>
                <a:gd name="T67" fmla="*/ 44 h 47"/>
                <a:gd name="T68" fmla="*/ 5 w 47"/>
                <a:gd name="T69" fmla="*/ 44 h 47"/>
                <a:gd name="T70" fmla="*/ 3 w 47"/>
                <a:gd name="T71" fmla="*/ 42 h 47"/>
                <a:gd name="T72" fmla="*/ 5 w 47"/>
                <a:gd name="T73" fmla="*/ 41 h 47"/>
                <a:gd name="T74" fmla="*/ 16 w 47"/>
                <a:gd name="T75" fmla="*/ 41 h 47"/>
                <a:gd name="T76" fmla="*/ 18 w 47"/>
                <a:gd name="T77" fmla="*/ 42 h 47"/>
                <a:gd name="T78" fmla="*/ 16 w 47"/>
                <a:gd name="T79" fmla="*/ 44 h 47"/>
                <a:gd name="T80" fmla="*/ 25 w 47"/>
                <a:gd name="T81" fmla="*/ 24 h 47"/>
                <a:gd name="T82" fmla="*/ 22 w 47"/>
                <a:gd name="T83" fmla="*/ 24 h 47"/>
                <a:gd name="T84" fmla="*/ 21 w 47"/>
                <a:gd name="T85" fmla="*/ 22 h 47"/>
                <a:gd name="T86" fmla="*/ 22 w 47"/>
                <a:gd name="T87" fmla="*/ 21 h 47"/>
                <a:gd name="T88" fmla="*/ 25 w 47"/>
                <a:gd name="T89" fmla="*/ 21 h 47"/>
                <a:gd name="T90" fmla="*/ 26 w 47"/>
                <a:gd name="T91" fmla="*/ 22 h 47"/>
                <a:gd name="T92" fmla="*/ 25 w 47"/>
                <a:gd name="T93" fmla="*/ 24 h 47"/>
                <a:gd name="T94" fmla="*/ 42 w 47"/>
                <a:gd name="T95" fmla="*/ 44 h 47"/>
                <a:gd name="T96" fmla="*/ 31 w 47"/>
                <a:gd name="T97" fmla="*/ 44 h 47"/>
                <a:gd name="T98" fmla="*/ 29 w 47"/>
                <a:gd name="T99" fmla="*/ 42 h 47"/>
                <a:gd name="T100" fmla="*/ 31 w 47"/>
                <a:gd name="T101" fmla="*/ 41 h 47"/>
                <a:gd name="T102" fmla="*/ 42 w 47"/>
                <a:gd name="T103" fmla="*/ 41 h 47"/>
                <a:gd name="T104" fmla="*/ 44 w 47"/>
                <a:gd name="T105" fmla="*/ 42 h 47"/>
                <a:gd name="T106" fmla="*/ 42 w 47"/>
                <a:gd name="T107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" h="47">
                  <a:moveTo>
                    <a:pt x="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5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6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2" y="47"/>
                    <a:pt x="4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9" y="47"/>
                    <a:pt x="21" y="45"/>
                    <a:pt x="21" y="44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8" y="47"/>
                    <a:pt x="30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5" y="47"/>
                    <a:pt x="47" y="45"/>
                    <a:pt x="47" y="44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6"/>
                    <a:pt x="45" y="15"/>
                    <a:pt x="43" y="15"/>
                  </a:cubicBezTo>
                  <a:close/>
                  <a:moveTo>
                    <a:pt x="16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3" y="43"/>
                    <a:pt x="3" y="42"/>
                  </a:cubicBezTo>
                  <a:cubicBezTo>
                    <a:pt x="3" y="42"/>
                    <a:pt x="4" y="41"/>
                    <a:pt x="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1"/>
                    <a:pt x="18" y="42"/>
                    <a:pt x="18" y="42"/>
                  </a:cubicBezTo>
                  <a:cubicBezTo>
                    <a:pt x="18" y="43"/>
                    <a:pt x="17" y="44"/>
                    <a:pt x="16" y="44"/>
                  </a:cubicBezTo>
                  <a:close/>
                  <a:moveTo>
                    <a:pt x="25" y="24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1" y="21"/>
                    <a:pt x="21" y="21"/>
                    <a:pt x="22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1"/>
                    <a:pt x="26" y="21"/>
                    <a:pt x="26" y="22"/>
                  </a:cubicBezTo>
                  <a:cubicBezTo>
                    <a:pt x="26" y="23"/>
                    <a:pt x="26" y="24"/>
                    <a:pt x="25" y="24"/>
                  </a:cubicBezTo>
                  <a:close/>
                  <a:moveTo>
                    <a:pt x="42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29" y="43"/>
                    <a:pt x="29" y="42"/>
                  </a:cubicBezTo>
                  <a:cubicBezTo>
                    <a:pt x="29" y="42"/>
                    <a:pt x="30" y="41"/>
                    <a:pt x="31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2"/>
                  </a:cubicBezTo>
                  <a:cubicBezTo>
                    <a:pt x="44" y="43"/>
                    <a:pt x="43" y="44"/>
                    <a:pt x="42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65"/>
            <p:cNvSpPr>
              <a:spLocks noEditPoints="1"/>
            </p:cNvSpPr>
            <p:nvPr/>
          </p:nvSpPr>
          <p:spPr bwMode="auto">
            <a:xfrm>
              <a:off x="8191769" y="2620489"/>
              <a:ext cx="236837" cy="266197"/>
            </a:xfrm>
            <a:custGeom>
              <a:avLst/>
              <a:gdLst>
                <a:gd name="T0" fmla="*/ 58 w 74"/>
                <a:gd name="T1" fmla="*/ 25 h 83"/>
                <a:gd name="T2" fmla="*/ 62 w 74"/>
                <a:gd name="T3" fmla="*/ 22 h 83"/>
                <a:gd name="T4" fmla="*/ 68 w 74"/>
                <a:gd name="T5" fmla="*/ 12 h 83"/>
                <a:gd name="T6" fmla="*/ 65 w 74"/>
                <a:gd name="T7" fmla="*/ 3 h 83"/>
                <a:gd name="T8" fmla="*/ 58 w 74"/>
                <a:gd name="T9" fmla="*/ 0 h 83"/>
                <a:gd name="T10" fmla="*/ 46 w 74"/>
                <a:gd name="T11" fmla="*/ 5 h 83"/>
                <a:gd name="T12" fmla="*/ 36 w 74"/>
                <a:gd name="T13" fmla="*/ 24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6 h 83"/>
                <a:gd name="T28" fmla="*/ 5 w 74"/>
                <a:gd name="T29" fmla="*/ 46 h 83"/>
                <a:gd name="T30" fmla="*/ 5 w 74"/>
                <a:gd name="T31" fmla="*/ 83 h 83"/>
                <a:gd name="T32" fmla="*/ 68 w 74"/>
                <a:gd name="T33" fmla="*/ 83 h 83"/>
                <a:gd name="T34" fmla="*/ 68 w 74"/>
                <a:gd name="T35" fmla="*/ 46 h 83"/>
                <a:gd name="T36" fmla="*/ 74 w 74"/>
                <a:gd name="T37" fmla="*/ 46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9 h 83"/>
                <a:gd name="T44" fmla="*/ 58 w 74"/>
                <a:gd name="T45" fmla="*/ 6 h 83"/>
                <a:gd name="T46" fmla="*/ 61 w 74"/>
                <a:gd name="T47" fmla="*/ 7 h 83"/>
                <a:gd name="T48" fmla="*/ 58 w 74"/>
                <a:gd name="T49" fmla="*/ 17 h 83"/>
                <a:gd name="T50" fmla="*/ 46 w 74"/>
                <a:gd name="T51" fmla="*/ 25 h 83"/>
                <a:gd name="T52" fmla="*/ 41 w 74"/>
                <a:gd name="T53" fmla="*/ 25 h 83"/>
                <a:gd name="T54" fmla="*/ 50 w 74"/>
                <a:gd name="T55" fmla="*/ 9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29 w 74"/>
                <a:gd name="T67" fmla="*/ 23 h 83"/>
                <a:gd name="T68" fmla="*/ 29 w 74"/>
                <a:gd name="T69" fmla="*/ 23 h 83"/>
                <a:gd name="T70" fmla="*/ 29 w 74"/>
                <a:gd name="T71" fmla="*/ 23 h 83"/>
                <a:gd name="T72" fmla="*/ 16 w 74"/>
                <a:gd name="T73" fmla="*/ 17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4 h 83"/>
                <a:gd name="T82" fmla="*/ 32 w 74"/>
                <a:gd name="T83" fmla="*/ 44 h 83"/>
                <a:gd name="T84" fmla="*/ 32 w 74"/>
                <a:gd name="T85" fmla="*/ 78 h 83"/>
                <a:gd name="T86" fmla="*/ 32 w 74"/>
                <a:gd name="T87" fmla="*/ 41 h 83"/>
                <a:gd name="T88" fmla="*/ 5 w 74"/>
                <a:gd name="T89" fmla="*/ 41 h 83"/>
                <a:gd name="T90" fmla="*/ 5 w 74"/>
                <a:gd name="T91" fmla="*/ 30 h 83"/>
                <a:gd name="T92" fmla="*/ 32 w 74"/>
                <a:gd name="T93" fmla="*/ 30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4 h 83"/>
                <a:gd name="T102" fmla="*/ 63 w 74"/>
                <a:gd name="T103" fmla="*/ 44 h 83"/>
                <a:gd name="T104" fmla="*/ 63 w 74"/>
                <a:gd name="T105" fmla="*/ 78 h 83"/>
                <a:gd name="T106" fmla="*/ 68 w 74"/>
                <a:gd name="T107" fmla="*/ 41 h 83"/>
                <a:gd name="T108" fmla="*/ 42 w 74"/>
                <a:gd name="T109" fmla="*/ 41 h 83"/>
                <a:gd name="T110" fmla="*/ 42 w 74"/>
                <a:gd name="T111" fmla="*/ 30 h 83"/>
                <a:gd name="T112" fmla="*/ 68 w 74"/>
                <a:gd name="T113" fmla="*/ 30 h 83"/>
                <a:gd name="T114" fmla="*/ 68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2" y="22"/>
                  </a:cubicBezTo>
                  <a:cubicBezTo>
                    <a:pt x="65" y="19"/>
                    <a:pt x="67" y="15"/>
                    <a:pt x="68" y="12"/>
                  </a:cubicBezTo>
                  <a:cubicBezTo>
                    <a:pt x="68" y="8"/>
                    <a:pt x="67" y="5"/>
                    <a:pt x="65" y="3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49" y="2"/>
                    <a:pt x="46" y="5"/>
                  </a:cubicBezTo>
                  <a:cubicBezTo>
                    <a:pt x="41" y="11"/>
                    <a:pt x="37" y="18"/>
                    <a:pt x="36" y="24"/>
                  </a:cubicBezTo>
                  <a:cubicBezTo>
                    <a:pt x="34" y="18"/>
                    <a:pt x="32" y="11"/>
                    <a:pt x="27" y="6"/>
                  </a:cubicBezTo>
                  <a:cubicBezTo>
                    <a:pt x="24" y="3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7" y="16"/>
                    <a:pt x="12" y="21"/>
                  </a:cubicBezTo>
                  <a:cubicBezTo>
                    <a:pt x="14" y="22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9"/>
                  </a:moveTo>
                  <a:cubicBezTo>
                    <a:pt x="52" y="7"/>
                    <a:pt x="55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8" y="17"/>
                  </a:cubicBezTo>
                  <a:cubicBezTo>
                    <a:pt x="55" y="21"/>
                    <a:pt x="50" y="23"/>
                    <a:pt x="46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3" y="20"/>
                    <a:pt x="46" y="14"/>
                    <a:pt x="50" y="9"/>
                  </a:cubicBezTo>
                  <a:close/>
                  <a:moveTo>
                    <a:pt x="14" y="12"/>
                  </a:moveTo>
                  <a:cubicBezTo>
                    <a:pt x="14" y="11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21" y="9"/>
                    <a:pt x="23" y="10"/>
                  </a:cubicBezTo>
                  <a:cubicBezTo>
                    <a:pt x="25" y="13"/>
                    <a:pt x="28" y="17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3" y="22"/>
                    <a:pt x="19" y="19"/>
                    <a:pt x="16" y="17"/>
                  </a:cubicBezTo>
                  <a:cubicBezTo>
                    <a:pt x="15" y="15"/>
                    <a:pt x="14" y="14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5" y="41"/>
                    <a:pt x="5" y="41"/>
                    <a:pt x="5" y="4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32" y="30"/>
                    <a:pt x="32" y="30"/>
                    <a:pt x="32" y="30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78"/>
                  </a:lnTo>
                  <a:close/>
                  <a:moveTo>
                    <a:pt x="68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68" y="30"/>
                    <a:pt x="68" y="30"/>
                    <a:pt x="68" y="30"/>
                  </a:cubicBezTo>
                  <a:lnTo>
                    <a:pt x="6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70"/>
            <p:cNvSpPr>
              <a:spLocks noEditPoints="1"/>
            </p:cNvSpPr>
            <p:nvPr/>
          </p:nvSpPr>
          <p:spPr bwMode="auto">
            <a:xfrm>
              <a:off x="8084116" y="2039163"/>
              <a:ext cx="303387" cy="264239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9 h 83"/>
                <a:gd name="T14" fmla="*/ 75 w 95"/>
                <a:gd name="T15" fmla="*/ 68 h 83"/>
                <a:gd name="T16" fmla="*/ 83 w 95"/>
                <a:gd name="T17" fmla="*/ 68 h 83"/>
                <a:gd name="T18" fmla="*/ 83 w 95"/>
                <a:gd name="T19" fmla="*/ 68 h 83"/>
                <a:gd name="T20" fmla="*/ 95 w 95"/>
                <a:gd name="T21" fmla="*/ 34 h 83"/>
                <a:gd name="T22" fmla="*/ 80 w 95"/>
                <a:gd name="T23" fmla="*/ 63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3 h 83"/>
                <a:gd name="T32" fmla="*/ 78 w 95"/>
                <a:gd name="T33" fmla="*/ 7 h 83"/>
                <a:gd name="T34" fmla="*/ 80 w 95"/>
                <a:gd name="T35" fmla="*/ 5 h 83"/>
                <a:gd name="T36" fmla="*/ 83 w 95"/>
                <a:gd name="T37" fmla="*/ 7 h 83"/>
                <a:gd name="T38" fmla="*/ 86 w 95"/>
                <a:gd name="T39" fmla="*/ 13 h 83"/>
                <a:gd name="T40" fmla="*/ 89 w 95"/>
                <a:gd name="T41" fmla="*/ 34 h 83"/>
                <a:gd name="T42" fmla="*/ 86 w 95"/>
                <a:gd name="T43" fmla="*/ 55 h 83"/>
                <a:gd name="T44" fmla="*/ 83 w 95"/>
                <a:gd name="T45" fmla="*/ 61 h 83"/>
                <a:gd name="T46" fmla="*/ 80 w 95"/>
                <a:gd name="T47" fmla="*/ 63 h 83"/>
                <a:gd name="T48" fmla="*/ 24 w 95"/>
                <a:gd name="T49" fmla="*/ 34 h 83"/>
                <a:gd name="T50" fmla="*/ 25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30 h 83"/>
                <a:gd name="T58" fmla="*/ 0 w 95"/>
                <a:gd name="T59" fmla="*/ 38 h 83"/>
                <a:gd name="T60" fmla="*/ 5 w 95"/>
                <a:gd name="T61" fmla="*/ 47 h 83"/>
                <a:gd name="T62" fmla="*/ 12 w 95"/>
                <a:gd name="T63" fmla="*/ 47 h 83"/>
                <a:gd name="T64" fmla="*/ 25 w 95"/>
                <a:gd name="T65" fmla="*/ 48 h 83"/>
                <a:gd name="T66" fmla="*/ 24 w 95"/>
                <a:gd name="T67" fmla="*/ 34 h 83"/>
                <a:gd name="T68" fmla="*/ 34 w 95"/>
                <a:gd name="T69" fmla="*/ 54 h 83"/>
                <a:gd name="T70" fmla="*/ 23 w 95"/>
                <a:gd name="T71" fmla="*/ 51 h 83"/>
                <a:gd name="T72" fmla="*/ 30 w 95"/>
                <a:gd name="T73" fmla="*/ 81 h 83"/>
                <a:gd name="T74" fmla="*/ 34 w 95"/>
                <a:gd name="T75" fmla="*/ 83 h 83"/>
                <a:gd name="T76" fmla="*/ 44 w 95"/>
                <a:gd name="T77" fmla="*/ 78 h 83"/>
                <a:gd name="T78" fmla="*/ 46 w 95"/>
                <a:gd name="T79" fmla="*/ 75 h 83"/>
                <a:gd name="T80" fmla="*/ 34 w 95"/>
                <a:gd name="T81" fmla="*/ 54 h 83"/>
                <a:gd name="T82" fmla="*/ 80 w 95"/>
                <a:gd name="T83" fmla="*/ 45 h 83"/>
                <a:gd name="T84" fmla="*/ 79 w 95"/>
                <a:gd name="T85" fmla="*/ 45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6 h 83"/>
                <a:gd name="T92" fmla="*/ 79 w 95"/>
                <a:gd name="T93" fmla="*/ 24 h 83"/>
                <a:gd name="T94" fmla="*/ 80 w 95"/>
                <a:gd name="T95" fmla="*/ 23 h 83"/>
                <a:gd name="T96" fmla="*/ 81 w 95"/>
                <a:gd name="T97" fmla="*/ 24 h 83"/>
                <a:gd name="T98" fmla="*/ 82 w 95"/>
                <a:gd name="T99" fmla="*/ 26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5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90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4"/>
                    <a:pt x="31" y="19"/>
                  </a:cubicBezTo>
                  <a:cubicBezTo>
                    <a:pt x="31" y="23"/>
                    <a:pt x="30" y="28"/>
                    <a:pt x="30" y="34"/>
                  </a:cubicBezTo>
                  <a:cubicBezTo>
                    <a:pt x="30" y="40"/>
                    <a:pt x="31" y="45"/>
                    <a:pt x="31" y="49"/>
                  </a:cubicBezTo>
                  <a:cubicBezTo>
                    <a:pt x="57" y="54"/>
                    <a:pt x="75" y="68"/>
                    <a:pt x="75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90" y="68"/>
                    <a:pt x="95" y="53"/>
                    <a:pt x="95" y="34"/>
                  </a:cubicBezTo>
                  <a:close/>
                  <a:moveTo>
                    <a:pt x="80" y="63"/>
                  </a:moveTo>
                  <a:cubicBezTo>
                    <a:pt x="79" y="63"/>
                    <a:pt x="78" y="62"/>
                    <a:pt x="78" y="61"/>
                  </a:cubicBezTo>
                  <a:cubicBezTo>
                    <a:pt x="77" y="60"/>
                    <a:pt x="76" y="58"/>
                    <a:pt x="75" y="55"/>
                  </a:cubicBezTo>
                  <a:cubicBezTo>
                    <a:pt x="73" y="50"/>
                    <a:pt x="71" y="42"/>
                    <a:pt x="71" y="34"/>
                  </a:cubicBezTo>
                  <a:cubicBezTo>
                    <a:pt x="71" y="26"/>
                    <a:pt x="73" y="18"/>
                    <a:pt x="75" y="13"/>
                  </a:cubicBezTo>
                  <a:cubicBezTo>
                    <a:pt x="76" y="10"/>
                    <a:pt x="77" y="8"/>
                    <a:pt x="78" y="7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3" y="7"/>
                  </a:cubicBezTo>
                  <a:cubicBezTo>
                    <a:pt x="84" y="8"/>
                    <a:pt x="85" y="10"/>
                    <a:pt x="86" y="13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42"/>
                    <a:pt x="88" y="50"/>
                    <a:pt x="86" y="55"/>
                  </a:cubicBezTo>
                  <a:cubicBezTo>
                    <a:pt x="85" y="58"/>
                    <a:pt x="84" y="60"/>
                    <a:pt x="83" y="61"/>
                  </a:cubicBezTo>
                  <a:cubicBezTo>
                    <a:pt x="82" y="62"/>
                    <a:pt x="81" y="63"/>
                    <a:pt x="80" y="63"/>
                  </a:cubicBezTo>
                  <a:close/>
                  <a:moveTo>
                    <a:pt x="24" y="34"/>
                  </a:moveTo>
                  <a:cubicBezTo>
                    <a:pt x="24" y="29"/>
                    <a:pt x="24" y="25"/>
                    <a:pt x="25" y="20"/>
                  </a:cubicBezTo>
                  <a:cubicBezTo>
                    <a:pt x="20" y="21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12" y="47"/>
                  </a:cubicBezTo>
                  <a:cubicBezTo>
                    <a:pt x="16" y="47"/>
                    <a:pt x="20" y="47"/>
                    <a:pt x="25" y="48"/>
                  </a:cubicBezTo>
                  <a:cubicBezTo>
                    <a:pt x="24" y="43"/>
                    <a:pt x="24" y="39"/>
                    <a:pt x="24" y="34"/>
                  </a:cubicBezTo>
                  <a:close/>
                  <a:moveTo>
                    <a:pt x="34" y="54"/>
                  </a:moveTo>
                  <a:cubicBezTo>
                    <a:pt x="23" y="51"/>
                    <a:pt x="23" y="51"/>
                    <a:pt x="23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1" y="83"/>
                    <a:pt x="32" y="83"/>
                    <a:pt x="34" y="8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7" y="76"/>
                    <a:pt x="46" y="75"/>
                  </a:cubicBezTo>
                  <a:lnTo>
                    <a:pt x="34" y="54"/>
                  </a:lnTo>
                  <a:close/>
                  <a:moveTo>
                    <a:pt x="80" y="45"/>
                  </a:moveTo>
                  <a:cubicBezTo>
                    <a:pt x="80" y="45"/>
                    <a:pt x="80" y="45"/>
                    <a:pt x="79" y="45"/>
                  </a:cubicBezTo>
                  <a:cubicBezTo>
                    <a:pt x="79" y="44"/>
                    <a:pt x="79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1"/>
                    <a:pt x="77" y="28"/>
                    <a:pt x="78" y="26"/>
                  </a:cubicBezTo>
                  <a:cubicBezTo>
                    <a:pt x="79" y="25"/>
                    <a:pt x="79" y="24"/>
                    <a:pt x="79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1" y="23"/>
                    <a:pt x="81" y="23"/>
                    <a:pt x="81" y="24"/>
                  </a:cubicBezTo>
                  <a:cubicBezTo>
                    <a:pt x="82" y="24"/>
                    <a:pt x="82" y="25"/>
                    <a:pt x="82" y="26"/>
                  </a:cubicBezTo>
                  <a:cubicBezTo>
                    <a:pt x="83" y="28"/>
                    <a:pt x="84" y="31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2" y="44"/>
                    <a:pt x="81" y="45"/>
                  </a:cubicBezTo>
                  <a:cubicBezTo>
                    <a:pt x="81" y="45"/>
                    <a:pt x="81" y="45"/>
                    <a:pt x="8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3"/>
            <p:cNvSpPr>
              <a:spLocks/>
            </p:cNvSpPr>
            <p:nvPr/>
          </p:nvSpPr>
          <p:spPr bwMode="auto">
            <a:xfrm>
              <a:off x="7751370" y="2444330"/>
              <a:ext cx="236837" cy="236836"/>
            </a:xfrm>
            <a:custGeom>
              <a:avLst/>
              <a:gdLst>
                <a:gd name="T0" fmla="*/ 60 w 121"/>
                <a:gd name="T1" fmla="*/ 121 h 121"/>
                <a:gd name="T2" fmla="*/ 121 w 121"/>
                <a:gd name="T3" fmla="*/ 61 h 121"/>
                <a:gd name="T4" fmla="*/ 83 w 121"/>
                <a:gd name="T5" fmla="*/ 61 h 121"/>
                <a:gd name="T6" fmla="*/ 83 w 121"/>
                <a:gd name="T7" fmla="*/ 0 h 121"/>
                <a:gd name="T8" fmla="*/ 37 w 121"/>
                <a:gd name="T9" fmla="*/ 0 h 121"/>
                <a:gd name="T10" fmla="*/ 37 w 121"/>
                <a:gd name="T11" fmla="*/ 61 h 121"/>
                <a:gd name="T12" fmla="*/ 0 w 121"/>
                <a:gd name="T13" fmla="*/ 61 h 121"/>
                <a:gd name="T14" fmla="*/ 60 w 121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1">
                  <a:moveTo>
                    <a:pt x="60" y="121"/>
                  </a:moveTo>
                  <a:lnTo>
                    <a:pt x="121" y="61"/>
                  </a:lnTo>
                  <a:lnTo>
                    <a:pt x="83" y="61"/>
                  </a:lnTo>
                  <a:lnTo>
                    <a:pt x="83" y="0"/>
                  </a:lnTo>
                  <a:lnTo>
                    <a:pt x="37" y="0"/>
                  </a:lnTo>
                  <a:lnTo>
                    <a:pt x="37" y="61"/>
                  </a:lnTo>
                  <a:lnTo>
                    <a:pt x="0" y="61"/>
                  </a:lnTo>
                  <a:lnTo>
                    <a:pt x="60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76"/>
            <p:cNvSpPr>
              <a:spLocks noEditPoints="1"/>
            </p:cNvSpPr>
            <p:nvPr/>
          </p:nvSpPr>
          <p:spPr bwMode="auto">
            <a:xfrm>
              <a:off x="7222892" y="3976918"/>
              <a:ext cx="205520" cy="152672"/>
            </a:xfrm>
            <a:custGeom>
              <a:avLst/>
              <a:gdLst>
                <a:gd name="T0" fmla="*/ 56 w 64"/>
                <a:gd name="T1" fmla="*/ 8 h 48"/>
                <a:gd name="T2" fmla="*/ 56 w 64"/>
                <a:gd name="T3" fmla="*/ 0 h 48"/>
                <a:gd name="T4" fmla="*/ 0 w 64"/>
                <a:gd name="T5" fmla="*/ 0 h 48"/>
                <a:gd name="T6" fmla="*/ 0 w 64"/>
                <a:gd name="T7" fmla="*/ 44 h 48"/>
                <a:gd name="T8" fmla="*/ 4 w 64"/>
                <a:gd name="T9" fmla="*/ 48 h 48"/>
                <a:gd name="T10" fmla="*/ 58 w 64"/>
                <a:gd name="T11" fmla="*/ 48 h 48"/>
                <a:gd name="T12" fmla="*/ 64 w 64"/>
                <a:gd name="T13" fmla="*/ 42 h 48"/>
                <a:gd name="T14" fmla="*/ 64 w 64"/>
                <a:gd name="T15" fmla="*/ 8 h 48"/>
                <a:gd name="T16" fmla="*/ 56 w 64"/>
                <a:gd name="T17" fmla="*/ 8 h 48"/>
                <a:gd name="T18" fmla="*/ 52 w 64"/>
                <a:gd name="T19" fmla="*/ 44 h 48"/>
                <a:gd name="T20" fmla="*/ 4 w 64"/>
                <a:gd name="T21" fmla="*/ 44 h 48"/>
                <a:gd name="T22" fmla="*/ 4 w 64"/>
                <a:gd name="T23" fmla="*/ 4 h 48"/>
                <a:gd name="T24" fmla="*/ 52 w 64"/>
                <a:gd name="T25" fmla="*/ 4 h 48"/>
                <a:gd name="T26" fmla="*/ 52 w 64"/>
                <a:gd name="T27" fmla="*/ 44 h 48"/>
                <a:gd name="T28" fmla="*/ 8 w 64"/>
                <a:gd name="T29" fmla="*/ 12 h 48"/>
                <a:gd name="T30" fmla="*/ 48 w 64"/>
                <a:gd name="T31" fmla="*/ 12 h 48"/>
                <a:gd name="T32" fmla="*/ 48 w 64"/>
                <a:gd name="T33" fmla="*/ 16 h 48"/>
                <a:gd name="T34" fmla="*/ 8 w 64"/>
                <a:gd name="T35" fmla="*/ 16 h 48"/>
                <a:gd name="T36" fmla="*/ 8 w 64"/>
                <a:gd name="T37" fmla="*/ 12 h 48"/>
                <a:gd name="T38" fmla="*/ 32 w 64"/>
                <a:gd name="T39" fmla="*/ 20 h 48"/>
                <a:gd name="T40" fmla="*/ 48 w 64"/>
                <a:gd name="T41" fmla="*/ 20 h 48"/>
                <a:gd name="T42" fmla="*/ 48 w 64"/>
                <a:gd name="T43" fmla="*/ 24 h 48"/>
                <a:gd name="T44" fmla="*/ 32 w 64"/>
                <a:gd name="T45" fmla="*/ 24 h 48"/>
                <a:gd name="T46" fmla="*/ 32 w 64"/>
                <a:gd name="T47" fmla="*/ 20 h 48"/>
                <a:gd name="T48" fmla="*/ 32 w 64"/>
                <a:gd name="T49" fmla="*/ 28 h 48"/>
                <a:gd name="T50" fmla="*/ 48 w 64"/>
                <a:gd name="T51" fmla="*/ 28 h 48"/>
                <a:gd name="T52" fmla="*/ 48 w 64"/>
                <a:gd name="T53" fmla="*/ 32 h 48"/>
                <a:gd name="T54" fmla="*/ 32 w 64"/>
                <a:gd name="T55" fmla="*/ 32 h 48"/>
                <a:gd name="T56" fmla="*/ 32 w 64"/>
                <a:gd name="T57" fmla="*/ 28 h 48"/>
                <a:gd name="T58" fmla="*/ 32 w 64"/>
                <a:gd name="T59" fmla="*/ 36 h 48"/>
                <a:gd name="T60" fmla="*/ 44 w 64"/>
                <a:gd name="T61" fmla="*/ 36 h 48"/>
                <a:gd name="T62" fmla="*/ 44 w 64"/>
                <a:gd name="T63" fmla="*/ 40 h 48"/>
                <a:gd name="T64" fmla="*/ 32 w 64"/>
                <a:gd name="T65" fmla="*/ 40 h 48"/>
                <a:gd name="T66" fmla="*/ 32 w 64"/>
                <a:gd name="T67" fmla="*/ 36 h 48"/>
                <a:gd name="T68" fmla="*/ 8 w 64"/>
                <a:gd name="T69" fmla="*/ 20 h 48"/>
                <a:gd name="T70" fmla="*/ 28 w 64"/>
                <a:gd name="T71" fmla="*/ 20 h 48"/>
                <a:gd name="T72" fmla="*/ 28 w 64"/>
                <a:gd name="T73" fmla="*/ 40 h 48"/>
                <a:gd name="T74" fmla="*/ 8 w 64"/>
                <a:gd name="T75" fmla="*/ 40 h 48"/>
                <a:gd name="T76" fmla="*/ 8 w 64"/>
                <a:gd name="T77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4" h="48">
                  <a:moveTo>
                    <a:pt x="56" y="8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61" y="48"/>
                    <a:pt x="64" y="45"/>
                    <a:pt x="64" y="42"/>
                  </a:cubicBezTo>
                  <a:cubicBezTo>
                    <a:pt x="64" y="8"/>
                    <a:pt x="64" y="8"/>
                    <a:pt x="64" y="8"/>
                  </a:cubicBezTo>
                  <a:lnTo>
                    <a:pt x="56" y="8"/>
                  </a:lnTo>
                  <a:close/>
                  <a:moveTo>
                    <a:pt x="52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2" y="4"/>
                    <a:pt x="52" y="4"/>
                    <a:pt x="52" y="4"/>
                  </a:cubicBezTo>
                  <a:lnTo>
                    <a:pt x="52" y="44"/>
                  </a:lnTo>
                  <a:close/>
                  <a:moveTo>
                    <a:pt x="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8" y="12"/>
                  </a:lnTo>
                  <a:close/>
                  <a:moveTo>
                    <a:pt x="32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2" y="24"/>
                    <a:pt x="32" y="24"/>
                    <a:pt x="32" y="24"/>
                  </a:cubicBezTo>
                  <a:lnTo>
                    <a:pt x="32" y="20"/>
                  </a:lnTo>
                  <a:close/>
                  <a:moveTo>
                    <a:pt x="32" y="28"/>
                  </a:moveTo>
                  <a:cubicBezTo>
                    <a:pt x="48" y="28"/>
                    <a:pt x="48" y="28"/>
                    <a:pt x="48" y="28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28"/>
                  </a:lnTo>
                  <a:close/>
                  <a:moveTo>
                    <a:pt x="32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32" y="40"/>
                    <a:pt x="32" y="40"/>
                    <a:pt x="32" y="40"/>
                  </a:cubicBezTo>
                  <a:lnTo>
                    <a:pt x="32" y="36"/>
                  </a:lnTo>
                  <a:close/>
                  <a:moveTo>
                    <a:pt x="8" y="20"/>
                  </a:moveTo>
                  <a:cubicBezTo>
                    <a:pt x="28" y="20"/>
                    <a:pt x="28" y="20"/>
                    <a:pt x="28" y="2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80"/>
            <p:cNvSpPr>
              <a:spLocks noEditPoints="1"/>
            </p:cNvSpPr>
            <p:nvPr/>
          </p:nvSpPr>
          <p:spPr bwMode="auto">
            <a:xfrm>
              <a:off x="8054756" y="1359970"/>
              <a:ext cx="246623" cy="246623"/>
            </a:xfrm>
            <a:custGeom>
              <a:avLst/>
              <a:gdLst>
                <a:gd name="T0" fmla="*/ 64 w 77"/>
                <a:gd name="T1" fmla="*/ 0 h 77"/>
                <a:gd name="T2" fmla="*/ 13 w 77"/>
                <a:gd name="T3" fmla="*/ 0 h 77"/>
                <a:gd name="T4" fmla="*/ 0 w 77"/>
                <a:gd name="T5" fmla="*/ 13 h 77"/>
                <a:gd name="T6" fmla="*/ 0 w 77"/>
                <a:gd name="T7" fmla="*/ 64 h 77"/>
                <a:gd name="T8" fmla="*/ 13 w 77"/>
                <a:gd name="T9" fmla="*/ 77 h 77"/>
                <a:gd name="T10" fmla="*/ 64 w 77"/>
                <a:gd name="T11" fmla="*/ 77 h 77"/>
                <a:gd name="T12" fmla="*/ 77 w 77"/>
                <a:gd name="T13" fmla="*/ 64 h 77"/>
                <a:gd name="T14" fmla="*/ 77 w 77"/>
                <a:gd name="T15" fmla="*/ 13 h 77"/>
                <a:gd name="T16" fmla="*/ 64 w 77"/>
                <a:gd name="T17" fmla="*/ 0 h 77"/>
                <a:gd name="T18" fmla="*/ 25 w 77"/>
                <a:gd name="T19" fmla="*/ 34 h 77"/>
                <a:gd name="T20" fmla="*/ 52 w 77"/>
                <a:gd name="T21" fmla="*/ 34 h 77"/>
                <a:gd name="T22" fmla="*/ 53 w 77"/>
                <a:gd name="T23" fmla="*/ 38 h 77"/>
                <a:gd name="T24" fmla="*/ 39 w 77"/>
                <a:gd name="T25" fmla="*/ 53 h 77"/>
                <a:gd name="T26" fmla="*/ 24 w 77"/>
                <a:gd name="T27" fmla="*/ 38 h 77"/>
                <a:gd name="T28" fmla="*/ 25 w 77"/>
                <a:gd name="T29" fmla="*/ 34 h 77"/>
                <a:gd name="T30" fmla="*/ 67 w 77"/>
                <a:gd name="T31" fmla="*/ 33 h 77"/>
                <a:gd name="T32" fmla="*/ 67 w 77"/>
                <a:gd name="T33" fmla="*/ 53 h 77"/>
                <a:gd name="T34" fmla="*/ 67 w 77"/>
                <a:gd name="T35" fmla="*/ 62 h 77"/>
                <a:gd name="T36" fmla="*/ 63 w 77"/>
                <a:gd name="T37" fmla="*/ 67 h 77"/>
                <a:gd name="T38" fmla="*/ 15 w 77"/>
                <a:gd name="T39" fmla="*/ 67 h 77"/>
                <a:gd name="T40" fmla="*/ 10 w 77"/>
                <a:gd name="T41" fmla="*/ 63 h 77"/>
                <a:gd name="T42" fmla="*/ 10 w 77"/>
                <a:gd name="T43" fmla="*/ 53 h 77"/>
                <a:gd name="T44" fmla="*/ 10 w 77"/>
                <a:gd name="T45" fmla="*/ 34 h 77"/>
                <a:gd name="T46" fmla="*/ 10 w 77"/>
                <a:gd name="T47" fmla="*/ 34 h 77"/>
                <a:gd name="T48" fmla="*/ 17 w 77"/>
                <a:gd name="T49" fmla="*/ 34 h 77"/>
                <a:gd name="T50" fmla="*/ 17 w 77"/>
                <a:gd name="T51" fmla="*/ 39 h 77"/>
                <a:gd name="T52" fmla="*/ 39 w 77"/>
                <a:gd name="T53" fmla="*/ 60 h 77"/>
                <a:gd name="T54" fmla="*/ 60 w 77"/>
                <a:gd name="T55" fmla="*/ 38 h 77"/>
                <a:gd name="T56" fmla="*/ 60 w 77"/>
                <a:gd name="T57" fmla="*/ 33 h 77"/>
                <a:gd name="T58" fmla="*/ 67 w 77"/>
                <a:gd name="T59" fmla="*/ 33 h 77"/>
                <a:gd name="T60" fmla="*/ 67 w 77"/>
                <a:gd name="T61" fmla="*/ 17 h 77"/>
                <a:gd name="T62" fmla="*/ 65 w 77"/>
                <a:gd name="T63" fmla="*/ 19 h 77"/>
                <a:gd name="T64" fmla="*/ 60 w 77"/>
                <a:gd name="T65" fmla="*/ 19 h 77"/>
                <a:gd name="T66" fmla="*/ 58 w 77"/>
                <a:gd name="T67" fmla="*/ 17 h 77"/>
                <a:gd name="T68" fmla="*/ 58 w 77"/>
                <a:gd name="T69" fmla="*/ 12 h 77"/>
                <a:gd name="T70" fmla="*/ 60 w 77"/>
                <a:gd name="T71" fmla="*/ 10 h 77"/>
                <a:gd name="T72" fmla="*/ 65 w 77"/>
                <a:gd name="T73" fmla="*/ 10 h 77"/>
                <a:gd name="T74" fmla="*/ 67 w 77"/>
                <a:gd name="T75" fmla="*/ 12 h 77"/>
                <a:gd name="T76" fmla="*/ 67 w 77"/>
                <a:gd name="T77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77">
                  <a:moveTo>
                    <a:pt x="6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" y="71"/>
                    <a:pt x="6" y="77"/>
                    <a:pt x="13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71" y="76"/>
                    <a:pt x="77" y="71"/>
                    <a:pt x="77" y="64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6"/>
                    <a:pt x="71" y="0"/>
                    <a:pt x="64" y="0"/>
                  </a:cubicBezTo>
                  <a:close/>
                  <a:moveTo>
                    <a:pt x="25" y="3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53" y="35"/>
                    <a:pt x="53" y="37"/>
                    <a:pt x="53" y="38"/>
                  </a:cubicBezTo>
                  <a:cubicBezTo>
                    <a:pt x="53" y="46"/>
                    <a:pt x="47" y="53"/>
                    <a:pt x="39" y="53"/>
                  </a:cubicBezTo>
                  <a:cubicBezTo>
                    <a:pt x="31" y="53"/>
                    <a:pt x="24" y="47"/>
                    <a:pt x="24" y="38"/>
                  </a:cubicBezTo>
                  <a:cubicBezTo>
                    <a:pt x="24" y="37"/>
                    <a:pt x="24" y="35"/>
                    <a:pt x="25" y="34"/>
                  </a:cubicBezTo>
                  <a:close/>
                  <a:moveTo>
                    <a:pt x="67" y="33"/>
                  </a:moveTo>
                  <a:cubicBezTo>
                    <a:pt x="67" y="53"/>
                    <a:pt x="67" y="53"/>
                    <a:pt x="67" y="53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5"/>
                    <a:pt x="65" y="67"/>
                    <a:pt x="63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2" y="67"/>
                    <a:pt x="10" y="65"/>
                    <a:pt x="10" y="6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7"/>
                    <a:pt x="17" y="39"/>
                  </a:cubicBezTo>
                  <a:cubicBezTo>
                    <a:pt x="17" y="51"/>
                    <a:pt x="27" y="60"/>
                    <a:pt x="39" y="60"/>
                  </a:cubicBezTo>
                  <a:cubicBezTo>
                    <a:pt x="51" y="60"/>
                    <a:pt x="60" y="50"/>
                    <a:pt x="60" y="38"/>
                  </a:cubicBezTo>
                  <a:cubicBezTo>
                    <a:pt x="60" y="37"/>
                    <a:pt x="60" y="35"/>
                    <a:pt x="60" y="33"/>
                  </a:cubicBezTo>
                  <a:cubicBezTo>
                    <a:pt x="67" y="33"/>
                    <a:pt x="67" y="33"/>
                    <a:pt x="67" y="33"/>
                  </a:cubicBezTo>
                  <a:close/>
                  <a:moveTo>
                    <a:pt x="67" y="17"/>
                  </a:moveTo>
                  <a:cubicBezTo>
                    <a:pt x="67" y="18"/>
                    <a:pt x="66" y="19"/>
                    <a:pt x="65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8" y="18"/>
                    <a:pt x="58" y="17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1"/>
                    <a:pt x="59" y="10"/>
                    <a:pt x="60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9"/>
                    <a:pt x="67" y="11"/>
                    <a:pt x="67" y="12"/>
                  </a:cubicBezTo>
                  <a:lnTo>
                    <a:pt x="6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181"/>
            <p:cNvSpPr>
              <a:spLocks noEditPoints="1"/>
            </p:cNvSpPr>
            <p:nvPr/>
          </p:nvSpPr>
          <p:spPr bwMode="auto">
            <a:xfrm>
              <a:off x="7590869" y="1725991"/>
              <a:ext cx="252496" cy="191818"/>
            </a:xfrm>
            <a:custGeom>
              <a:avLst/>
              <a:gdLst>
                <a:gd name="T0" fmla="*/ 76 w 79"/>
                <a:gd name="T1" fmla="*/ 3 h 60"/>
                <a:gd name="T2" fmla="*/ 40 w 79"/>
                <a:gd name="T3" fmla="*/ 0 h 60"/>
                <a:gd name="T4" fmla="*/ 4 w 79"/>
                <a:gd name="T5" fmla="*/ 3 h 60"/>
                <a:gd name="T6" fmla="*/ 0 w 79"/>
                <a:gd name="T7" fmla="*/ 30 h 60"/>
                <a:gd name="T8" fmla="*/ 4 w 79"/>
                <a:gd name="T9" fmla="*/ 57 h 60"/>
                <a:gd name="T10" fmla="*/ 40 w 79"/>
                <a:gd name="T11" fmla="*/ 60 h 60"/>
                <a:gd name="T12" fmla="*/ 76 w 79"/>
                <a:gd name="T13" fmla="*/ 57 h 60"/>
                <a:gd name="T14" fmla="*/ 79 w 79"/>
                <a:gd name="T15" fmla="*/ 30 h 60"/>
                <a:gd name="T16" fmla="*/ 76 w 79"/>
                <a:gd name="T17" fmla="*/ 3 h 60"/>
                <a:gd name="T18" fmla="*/ 30 w 79"/>
                <a:gd name="T19" fmla="*/ 45 h 60"/>
                <a:gd name="T20" fmla="*/ 30 w 79"/>
                <a:gd name="T21" fmla="*/ 15 h 60"/>
                <a:gd name="T22" fmla="*/ 55 w 79"/>
                <a:gd name="T23" fmla="*/ 30 h 60"/>
                <a:gd name="T24" fmla="*/ 30 w 79"/>
                <a:gd name="T25" fmla="*/ 4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60">
                  <a:moveTo>
                    <a:pt x="76" y="3"/>
                  </a:moveTo>
                  <a:cubicBezTo>
                    <a:pt x="65" y="1"/>
                    <a:pt x="53" y="0"/>
                    <a:pt x="40" y="0"/>
                  </a:cubicBezTo>
                  <a:cubicBezTo>
                    <a:pt x="27" y="0"/>
                    <a:pt x="15" y="1"/>
                    <a:pt x="4" y="3"/>
                  </a:cubicBezTo>
                  <a:cubicBezTo>
                    <a:pt x="2" y="11"/>
                    <a:pt x="0" y="20"/>
                    <a:pt x="0" y="30"/>
                  </a:cubicBezTo>
                  <a:cubicBezTo>
                    <a:pt x="0" y="40"/>
                    <a:pt x="2" y="49"/>
                    <a:pt x="4" y="57"/>
                  </a:cubicBezTo>
                  <a:cubicBezTo>
                    <a:pt x="15" y="59"/>
                    <a:pt x="27" y="60"/>
                    <a:pt x="40" y="60"/>
                  </a:cubicBezTo>
                  <a:cubicBezTo>
                    <a:pt x="53" y="60"/>
                    <a:pt x="65" y="59"/>
                    <a:pt x="76" y="57"/>
                  </a:cubicBezTo>
                  <a:cubicBezTo>
                    <a:pt x="78" y="49"/>
                    <a:pt x="79" y="40"/>
                    <a:pt x="79" y="30"/>
                  </a:cubicBezTo>
                  <a:cubicBezTo>
                    <a:pt x="79" y="20"/>
                    <a:pt x="78" y="11"/>
                    <a:pt x="76" y="3"/>
                  </a:cubicBezTo>
                  <a:close/>
                  <a:moveTo>
                    <a:pt x="30" y="4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55" y="30"/>
                    <a:pt x="55" y="30"/>
                    <a:pt x="55" y="30"/>
                  </a:cubicBez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183"/>
            <p:cNvSpPr>
              <a:spLocks noEditPoints="1"/>
            </p:cNvSpPr>
            <p:nvPr/>
          </p:nvSpPr>
          <p:spPr bwMode="auto">
            <a:xfrm>
              <a:off x="7334459" y="2704655"/>
              <a:ext cx="219221" cy="217263"/>
            </a:xfrm>
            <a:custGeom>
              <a:avLst/>
              <a:gdLst>
                <a:gd name="T0" fmla="*/ 34 w 68"/>
                <a:gd name="T1" fmla="*/ 0 h 68"/>
                <a:gd name="T2" fmla="*/ 0 w 68"/>
                <a:gd name="T3" fmla="*/ 34 h 68"/>
                <a:gd name="T4" fmla="*/ 34 w 68"/>
                <a:gd name="T5" fmla="*/ 68 h 68"/>
                <a:gd name="T6" fmla="*/ 68 w 68"/>
                <a:gd name="T7" fmla="*/ 34 h 68"/>
                <a:gd name="T8" fmla="*/ 34 w 68"/>
                <a:gd name="T9" fmla="*/ 0 h 68"/>
                <a:gd name="T10" fmla="*/ 34 w 68"/>
                <a:gd name="T11" fmla="*/ 61 h 68"/>
                <a:gd name="T12" fmla="*/ 7 w 68"/>
                <a:gd name="T13" fmla="*/ 34 h 68"/>
                <a:gd name="T14" fmla="*/ 34 w 68"/>
                <a:gd name="T15" fmla="*/ 6 h 68"/>
                <a:gd name="T16" fmla="*/ 62 w 68"/>
                <a:gd name="T17" fmla="*/ 34 h 68"/>
                <a:gd name="T18" fmla="*/ 34 w 68"/>
                <a:gd name="T19" fmla="*/ 61 h 68"/>
                <a:gd name="T20" fmla="*/ 21 w 68"/>
                <a:gd name="T21" fmla="*/ 21 h 68"/>
                <a:gd name="T22" fmla="*/ 47 w 68"/>
                <a:gd name="T23" fmla="*/ 21 h 68"/>
                <a:gd name="T24" fmla="*/ 47 w 68"/>
                <a:gd name="T25" fmla="*/ 46 h 68"/>
                <a:gd name="T26" fmla="*/ 21 w 68"/>
                <a:gd name="T27" fmla="*/ 46 h 68"/>
                <a:gd name="T28" fmla="*/ 21 w 68"/>
                <a:gd name="T29" fmla="*/ 2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61"/>
                  </a:moveTo>
                  <a:cubicBezTo>
                    <a:pt x="19" y="61"/>
                    <a:pt x="7" y="49"/>
                    <a:pt x="7" y="34"/>
                  </a:cubicBezTo>
                  <a:cubicBezTo>
                    <a:pt x="7" y="18"/>
                    <a:pt x="19" y="6"/>
                    <a:pt x="34" y="6"/>
                  </a:cubicBezTo>
                  <a:cubicBezTo>
                    <a:pt x="49" y="6"/>
                    <a:pt x="62" y="18"/>
                    <a:pt x="62" y="34"/>
                  </a:cubicBezTo>
                  <a:cubicBezTo>
                    <a:pt x="62" y="49"/>
                    <a:pt x="49" y="61"/>
                    <a:pt x="34" y="61"/>
                  </a:cubicBezTo>
                  <a:close/>
                  <a:moveTo>
                    <a:pt x="21" y="21"/>
                  </a:moveTo>
                  <a:cubicBezTo>
                    <a:pt x="47" y="21"/>
                    <a:pt x="47" y="21"/>
                    <a:pt x="47" y="21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21" y="46"/>
                    <a:pt x="21" y="46"/>
                    <a:pt x="21" y="46"/>
                  </a:cubicBezTo>
                  <a:lnTo>
                    <a:pt x="2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188"/>
            <p:cNvSpPr>
              <a:spLocks noEditPoints="1"/>
            </p:cNvSpPr>
            <p:nvPr/>
          </p:nvSpPr>
          <p:spPr bwMode="auto">
            <a:xfrm>
              <a:off x="6575015" y="3595239"/>
              <a:ext cx="229008" cy="230965"/>
            </a:xfrm>
            <a:custGeom>
              <a:avLst/>
              <a:gdLst>
                <a:gd name="T0" fmla="*/ 36 w 72"/>
                <a:gd name="T1" fmla="*/ 0 h 72"/>
                <a:gd name="T2" fmla="*/ 0 w 72"/>
                <a:gd name="T3" fmla="*/ 36 h 72"/>
                <a:gd name="T4" fmla="*/ 36 w 72"/>
                <a:gd name="T5" fmla="*/ 72 h 72"/>
                <a:gd name="T6" fmla="*/ 72 w 72"/>
                <a:gd name="T7" fmla="*/ 36 h 72"/>
                <a:gd name="T8" fmla="*/ 36 w 72"/>
                <a:gd name="T9" fmla="*/ 0 h 72"/>
                <a:gd name="T10" fmla="*/ 57 w 72"/>
                <a:gd name="T11" fmla="*/ 31 h 72"/>
                <a:gd name="T12" fmla="*/ 38 w 72"/>
                <a:gd name="T13" fmla="*/ 59 h 72"/>
                <a:gd name="T14" fmla="*/ 29 w 72"/>
                <a:gd name="T15" fmla="*/ 55 h 72"/>
                <a:gd name="T16" fmla="*/ 21 w 72"/>
                <a:gd name="T17" fmla="*/ 33 h 72"/>
                <a:gd name="T18" fmla="*/ 16 w 72"/>
                <a:gd name="T19" fmla="*/ 35 h 72"/>
                <a:gd name="T20" fmla="*/ 15 w 72"/>
                <a:gd name="T21" fmla="*/ 32 h 72"/>
                <a:gd name="T22" fmla="*/ 28 w 72"/>
                <a:gd name="T23" fmla="*/ 23 h 72"/>
                <a:gd name="T24" fmla="*/ 35 w 72"/>
                <a:gd name="T25" fmla="*/ 37 h 72"/>
                <a:gd name="T26" fmla="*/ 38 w 72"/>
                <a:gd name="T27" fmla="*/ 46 h 72"/>
                <a:gd name="T28" fmla="*/ 44 w 72"/>
                <a:gd name="T29" fmla="*/ 38 h 72"/>
                <a:gd name="T30" fmla="*/ 39 w 72"/>
                <a:gd name="T31" fmla="*/ 32 h 72"/>
                <a:gd name="T32" fmla="*/ 57 w 72"/>
                <a:gd name="T33" fmla="*/ 3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6" y="0"/>
                    <a:pt x="0" y="17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7"/>
                    <a:pt x="56" y="0"/>
                    <a:pt x="36" y="0"/>
                  </a:cubicBezTo>
                  <a:close/>
                  <a:moveTo>
                    <a:pt x="57" y="31"/>
                  </a:moveTo>
                  <a:cubicBezTo>
                    <a:pt x="55" y="45"/>
                    <a:pt x="42" y="56"/>
                    <a:pt x="38" y="59"/>
                  </a:cubicBezTo>
                  <a:cubicBezTo>
                    <a:pt x="34" y="61"/>
                    <a:pt x="30" y="58"/>
                    <a:pt x="29" y="55"/>
                  </a:cubicBezTo>
                  <a:cubicBezTo>
                    <a:pt x="27" y="52"/>
                    <a:pt x="22" y="35"/>
                    <a:pt x="21" y="33"/>
                  </a:cubicBezTo>
                  <a:cubicBezTo>
                    <a:pt x="20" y="32"/>
                    <a:pt x="16" y="35"/>
                    <a:pt x="16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22" y="24"/>
                    <a:pt x="28" y="23"/>
                  </a:cubicBezTo>
                  <a:cubicBezTo>
                    <a:pt x="33" y="22"/>
                    <a:pt x="33" y="32"/>
                    <a:pt x="35" y="37"/>
                  </a:cubicBezTo>
                  <a:cubicBezTo>
                    <a:pt x="36" y="43"/>
                    <a:pt x="37" y="46"/>
                    <a:pt x="38" y="46"/>
                  </a:cubicBezTo>
                  <a:cubicBezTo>
                    <a:pt x="39" y="46"/>
                    <a:pt x="42" y="43"/>
                    <a:pt x="44" y="38"/>
                  </a:cubicBezTo>
                  <a:cubicBezTo>
                    <a:pt x="47" y="34"/>
                    <a:pt x="44" y="29"/>
                    <a:pt x="39" y="32"/>
                  </a:cubicBezTo>
                  <a:cubicBezTo>
                    <a:pt x="41" y="21"/>
                    <a:pt x="60" y="18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189"/>
            <p:cNvSpPr>
              <a:spLocks noEditPoints="1"/>
            </p:cNvSpPr>
            <p:nvPr/>
          </p:nvSpPr>
          <p:spPr bwMode="auto">
            <a:xfrm>
              <a:off x="5843656" y="2888235"/>
              <a:ext cx="150715" cy="150714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5 w 47"/>
                <a:gd name="T11" fmla="*/ 24 h 47"/>
                <a:gd name="T12" fmla="*/ 23 w 47"/>
                <a:gd name="T13" fmla="*/ 6 h 47"/>
                <a:gd name="T14" fmla="*/ 23 w 47"/>
                <a:gd name="T15" fmla="*/ 42 h 47"/>
                <a:gd name="T16" fmla="*/ 5 w 47"/>
                <a:gd name="T17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5" y="24"/>
                  </a:moveTo>
                  <a:cubicBezTo>
                    <a:pt x="5" y="14"/>
                    <a:pt x="13" y="6"/>
                    <a:pt x="23" y="6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3" y="42"/>
                    <a:pt x="5" y="34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190"/>
            <p:cNvSpPr>
              <a:spLocks noEditPoints="1"/>
            </p:cNvSpPr>
            <p:nvPr/>
          </p:nvSpPr>
          <p:spPr bwMode="auto">
            <a:xfrm>
              <a:off x="5900419" y="2101389"/>
              <a:ext cx="215306" cy="199648"/>
            </a:xfrm>
            <a:custGeom>
              <a:avLst/>
              <a:gdLst>
                <a:gd name="T0" fmla="*/ 34 w 67"/>
                <a:gd name="T1" fmla="*/ 8 h 62"/>
                <a:gd name="T2" fmla="*/ 23 w 67"/>
                <a:gd name="T3" fmla="*/ 10 h 62"/>
                <a:gd name="T4" fmla="*/ 15 w 67"/>
                <a:gd name="T5" fmla="*/ 14 h 62"/>
                <a:gd name="T6" fmla="*/ 8 w 67"/>
                <a:gd name="T7" fmla="*/ 27 h 62"/>
                <a:gd name="T8" fmla="*/ 11 w 67"/>
                <a:gd name="T9" fmla="*/ 35 h 62"/>
                <a:gd name="T10" fmla="*/ 17 w 67"/>
                <a:gd name="T11" fmla="*/ 41 h 62"/>
                <a:gd name="T12" fmla="*/ 21 w 67"/>
                <a:gd name="T13" fmla="*/ 47 h 62"/>
                <a:gd name="T14" fmla="*/ 21 w 67"/>
                <a:gd name="T15" fmla="*/ 49 h 62"/>
                <a:gd name="T16" fmla="*/ 22 w 67"/>
                <a:gd name="T17" fmla="*/ 48 h 62"/>
                <a:gd name="T18" fmla="*/ 28 w 67"/>
                <a:gd name="T19" fmla="*/ 45 h 62"/>
                <a:gd name="T20" fmla="*/ 29 w 67"/>
                <a:gd name="T21" fmla="*/ 46 h 62"/>
                <a:gd name="T22" fmla="*/ 34 w 67"/>
                <a:gd name="T23" fmla="*/ 46 h 62"/>
                <a:gd name="T24" fmla="*/ 44 w 67"/>
                <a:gd name="T25" fmla="*/ 44 h 62"/>
                <a:gd name="T26" fmla="*/ 52 w 67"/>
                <a:gd name="T27" fmla="*/ 40 h 62"/>
                <a:gd name="T28" fmla="*/ 59 w 67"/>
                <a:gd name="T29" fmla="*/ 27 h 62"/>
                <a:gd name="T30" fmla="*/ 52 w 67"/>
                <a:gd name="T31" fmla="*/ 14 h 62"/>
                <a:gd name="T32" fmla="*/ 44 w 67"/>
                <a:gd name="T33" fmla="*/ 10 h 62"/>
                <a:gd name="T34" fmla="*/ 34 w 67"/>
                <a:gd name="T35" fmla="*/ 8 h 62"/>
                <a:gd name="T36" fmla="*/ 34 w 67"/>
                <a:gd name="T37" fmla="*/ 0 h 62"/>
                <a:gd name="T38" fmla="*/ 34 w 67"/>
                <a:gd name="T39" fmla="*/ 0 h 62"/>
                <a:gd name="T40" fmla="*/ 67 w 67"/>
                <a:gd name="T41" fmla="*/ 27 h 62"/>
                <a:gd name="T42" fmla="*/ 34 w 67"/>
                <a:gd name="T43" fmla="*/ 54 h 62"/>
                <a:gd name="T44" fmla="*/ 28 w 67"/>
                <a:gd name="T45" fmla="*/ 54 h 62"/>
                <a:gd name="T46" fmla="*/ 4 w 67"/>
                <a:gd name="T47" fmla="*/ 62 h 62"/>
                <a:gd name="T48" fmla="*/ 4 w 67"/>
                <a:gd name="T49" fmla="*/ 61 h 62"/>
                <a:gd name="T50" fmla="*/ 13 w 67"/>
                <a:gd name="T51" fmla="*/ 50 h 62"/>
                <a:gd name="T52" fmla="*/ 12 w 67"/>
                <a:gd name="T53" fmla="*/ 48 h 62"/>
                <a:gd name="T54" fmla="*/ 0 w 67"/>
                <a:gd name="T55" fmla="*/ 27 h 62"/>
                <a:gd name="T56" fmla="*/ 34 w 67"/>
                <a:gd name="T5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62">
                  <a:moveTo>
                    <a:pt x="34" y="8"/>
                  </a:moveTo>
                  <a:cubicBezTo>
                    <a:pt x="30" y="8"/>
                    <a:pt x="26" y="9"/>
                    <a:pt x="23" y="10"/>
                  </a:cubicBezTo>
                  <a:cubicBezTo>
                    <a:pt x="20" y="11"/>
                    <a:pt x="17" y="12"/>
                    <a:pt x="15" y="14"/>
                  </a:cubicBezTo>
                  <a:cubicBezTo>
                    <a:pt x="11" y="18"/>
                    <a:pt x="8" y="22"/>
                    <a:pt x="8" y="27"/>
                  </a:cubicBezTo>
                  <a:cubicBezTo>
                    <a:pt x="8" y="30"/>
                    <a:pt x="9" y="32"/>
                    <a:pt x="11" y="35"/>
                  </a:cubicBezTo>
                  <a:cubicBezTo>
                    <a:pt x="12" y="37"/>
                    <a:pt x="14" y="39"/>
                    <a:pt x="17" y="41"/>
                  </a:cubicBezTo>
                  <a:cubicBezTo>
                    <a:pt x="19" y="42"/>
                    <a:pt x="20" y="45"/>
                    <a:pt x="21" y="47"/>
                  </a:cubicBezTo>
                  <a:cubicBezTo>
                    <a:pt x="21" y="48"/>
                    <a:pt x="21" y="48"/>
                    <a:pt x="21" y="49"/>
                  </a:cubicBezTo>
                  <a:cubicBezTo>
                    <a:pt x="21" y="49"/>
                    <a:pt x="22" y="48"/>
                    <a:pt x="22" y="48"/>
                  </a:cubicBezTo>
                  <a:cubicBezTo>
                    <a:pt x="24" y="46"/>
                    <a:pt x="26" y="45"/>
                    <a:pt x="28" y="45"/>
                  </a:cubicBezTo>
                  <a:cubicBezTo>
                    <a:pt x="29" y="45"/>
                    <a:pt x="29" y="45"/>
                    <a:pt x="29" y="46"/>
                  </a:cubicBezTo>
                  <a:cubicBezTo>
                    <a:pt x="31" y="46"/>
                    <a:pt x="32" y="46"/>
                    <a:pt x="34" y="46"/>
                  </a:cubicBezTo>
                  <a:cubicBezTo>
                    <a:pt x="37" y="46"/>
                    <a:pt x="41" y="45"/>
                    <a:pt x="44" y="44"/>
                  </a:cubicBezTo>
                  <a:cubicBezTo>
                    <a:pt x="47" y="43"/>
                    <a:pt x="50" y="42"/>
                    <a:pt x="52" y="40"/>
                  </a:cubicBezTo>
                  <a:cubicBezTo>
                    <a:pt x="56" y="36"/>
                    <a:pt x="59" y="32"/>
                    <a:pt x="59" y="27"/>
                  </a:cubicBezTo>
                  <a:cubicBezTo>
                    <a:pt x="59" y="22"/>
                    <a:pt x="56" y="18"/>
                    <a:pt x="52" y="14"/>
                  </a:cubicBezTo>
                  <a:cubicBezTo>
                    <a:pt x="50" y="12"/>
                    <a:pt x="47" y="11"/>
                    <a:pt x="44" y="10"/>
                  </a:cubicBezTo>
                  <a:cubicBezTo>
                    <a:pt x="41" y="9"/>
                    <a:pt x="37" y="8"/>
                    <a:pt x="34" y="8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52" y="0"/>
                    <a:pt x="67" y="12"/>
                    <a:pt x="67" y="27"/>
                  </a:cubicBezTo>
                  <a:cubicBezTo>
                    <a:pt x="67" y="42"/>
                    <a:pt x="52" y="54"/>
                    <a:pt x="34" y="54"/>
                  </a:cubicBezTo>
                  <a:cubicBezTo>
                    <a:pt x="32" y="54"/>
                    <a:pt x="30" y="54"/>
                    <a:pt x="28" y="54"/>
                  </a:cubicBezTo>
                  <a:cubicBezTo>
                    <a:pt x="21" y="61"/>
                    <a:pt x="13" y="62"/>
                    <a:pt x="4" y="62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9" y="59"/>
                    <a:pt x="13" y="55"/>
                    <a:pt x="13" y="50"/>
                  </a:cubicBezTo>
                  <a:cubicBezTo>
                    <a:pt x="13" y="49"/>
                    <a:pt x="13" y="49"/>
                    <a:pt x="12" y="48"/>
                  </a:cubicBezTo>
                  <a:cubicBezTo>
                    <a:pt x="5" y="43"/>
                    <a:pt x="0" y="36"/>
                    <a:pt x="0" y="27"/>
                  </a:cubicBezTo>
                  <a:cubicBezTo>
                    <a:pt x="0" y="12"/>
                    <a:pt x="1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191"/>
            <p:cNvSpPr>
              <a:spLocks noEditPoints="1"/>
            </p:cNvSpPr>
            <p:nvPr/>
          </p:nvSpPr>
          <p:spPr bwMode="auto">
            <a:xfrm>
              <a:off x="6312733" y="2886686"/>
              <a:ext cx="207477" cy="203562"/>
            </a:xfrm>
            <a:custGeom>
              <a:avLst/>
              <a:gdLst>
                <a:gd name="T0" fmla="*/ 62 w 65"/>
                <a:gd name="T1" fmla="*/ 36 h 64"/>
                <a:gd name="T2" fmla="*/ 62 w 65"/>
                <a:gd name="T3" fmla="*/ 32 h 64"/>
                <a:gd name="T4" fmla="*/ 33 w 65"/>
                <a:gd name="T5" fmla="*/ 3 h 64"/>
                <a:gd name="T6" fmla="*/ 28 w 65"/>
                <a:gd name="T7" fmla="*/ 3 h 64"/>
                <a:gd name="T8" fmla="*/ 18 w 65"/>
                <a:gd name="T9" fmla="*/ 0 h 64"/>
                <a:gd name="T10" fmla="*/ 0 w 65"/>
                <a:gd name="T11" fmla="*/ 18 h 64"/>
                <a:gd name="T12" fmla="*/ 3 w 65"/>
                <a:gd name="T13" fmla="*/ 28 h 64"/>
                <a:gd name="T14" fmla="*/ 3 w 65"/>
                <a:gd name="T15" fmla="*/ 32 h 64"/>
                <a:gd name="T16" fmla="*/ 33 w 65"/>
                <a:gd name="T17" fmla="*/ 62 h 64"/>
                <a:gd name="T18" fmla="*/ 38 w 65"/>
                <a:gd name="T19" fmla="*/ 62 h 64"/>
                <a:gd name="T20" fmla="*/ 47 w 65"/>
                <a:gd name="T21" fmla="*/ 64 h 64"/>
                <a:gd name="T22" fmla="*/ 65 w 65"/>
                <a:gd name="T23" fmla="*/ 46 h 64"/>
                <a:gd name="T24" fmla="*/ 62 w 65"/>
                <a:gd name="T25" fmla="*/ 36 h 64"/>
                <a:gd name="T26" fmla="*/ 35 w 65"/>
                <a:gd name="T27" fmla="*/ 54 h 64"/>
                <a:gd name="T28" fmla="*/ 17 w 65"/>
                <a:gd name="T29" fmla="*/ 49 h 64"/>
                <a:gd name="T30" fmla="*/ 18 w 65"/>
                <a:gd name="T31" fmla="*/ 39 h 64"/>
                <a:gd name="T32" fmla="*/ 26 w 65"/>
                <a:gd name="T33" fmla="*/ 45 h 64"/>
                <a:gd name="T34" fmla="*/ 40 w 65"/>
                <a:gd name="T35" fmla="*/ 44 h 64"/>
                <a:gd name="T36" fmla="*/ 32 w 65"/>
                <a:gd name="T37" fmla="*/ 36 h 64"/>
                <a:gd name="T38" fmla="*/ 15 w 65"/>
                <a:gd name="T39" fmla="*/ 23 h 64"/>
                <a:gd name="T40" fmla="*/ 28 w 65"/>
                <a:gd name="T41" fmla="*/ 10 h 64"/>
                <a:gd name="T42" fmla="*/ 46 w 65"/>
                <a:gd name="T43" fmla="*/ 15 h 64"/>
                <a:gd name="T44" fmla="*/ 45 w 65"/>
                <a:gd name="T45" fmla="*/ 24 h 64"/>
                <a:gd name="T46" fmla="*/ 32 w 65"/>
                <a:gd name="T47" fmla="*/ 17 h 64"/>
                <a:gd name="T48" fmla="*/ 29 w 65"/>
                <a:gd name="T49" fmla="*/ 27 h 64"/>
                <a:gd name="T50" fmla="*/ 50 w 65"/>
                <a:gd name="T51" fmla="*/ 37 h 64"/>
                <a:gd name="T52" fmla="*/ 35 w 65"/>
                <a:gd name="T53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" h="64">
                  <a:moveTo>
                    <a:pt x="62" y="36"/>
                  </a:moveTo>
                  <a:cubicBezTo>
                    <a:pt x="62" y="35"/>
                    <a:pt x="62" y="34"/>
                    <a:pt x="62" y="32"/>
                  </a:cubicBezTo>
                  <a:cubicBezTo>
                    <a:pt x="62" y="16"/>
                    <a:pt x="49" y="3"/>
                    <a:pt x="33" y="3"/>
                  </a:cubicBezTo>
                  <a:cubicBezTo>
                    <a:pt x="31" y="3"/>
                    <a:pt x="29" y="3"/>
                    <a:pt x="28" y="3"/>
                  </a:cubicBezTo>
                  <a:cubicBezTo>
                    <a:pt x="25" y="1"/>
                    <a:pt x="22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1"/>
                    <a:pt x="1" y="25"/>
                    <a:pt x="3" y="28"/>
                  </a:cubicBezTo>
                  <a:cubicBezTo>
                    <a:pt x="3" y="29"/>
                    <a:pt x="3" y="31"/>
                    <a:pt x="3" y="32"/>
                  </a:cubicBezTo>
                  <a:cubicBezTo>
                    <a:pt x="3" y="49"/>
                    <a:pt x="16" y="62"/>
                    <a:pt x="33" y="62"/>
                  </a:cubicBezTo>
                  <a:cubicBezTo>
                    <a:pt x="34" y="62"/>
                    <a:pt x="36" y="62"/>
                    <a:pt x="38" y="62"/>
                  </a:cubicBezTo>
                  <a:cubicBezTo>
                    <a:pt x="41" y="63"/>
                    <a:pt x="44" y="64"/>
                    <a:pt x="47" y="64"/>
                  </a:cubicBezTo>
                  <a:cubicBezTo>
                    <a:pt x="57" y="64"/>
                    <a:pt x="65" y="56"/>
                    <a:pt x="65" y="46"/>
                  </a:cubicBezTo>
                  <a:cubicBezTo>
                    <a:pt x="65" y="43"/>
                    <a:pt x="64" y="39"/>
                    <a:pt x="62" y="36"/>
                  </a:cubicBezTo>
                  <a:close/>
                  <a:moveTo>
                    <a:pt x="35" y="54"/>
                  </a:moveTo>
                  <a:cubicBezTo>
                    <a:pt x="26" y="55"/>
                    <a:pt x="21" y="53"/>
                    <a:pt x="17" y="49"/>
                  </a:cubicBezTo>
                  <a:cubicBezTo>
                    <a:pt x="13" y="45"/>
                    <a:pt x="15" y="40"/>
                    <a:pt x="18" y="39"/>
                  </a:cubicBezTo>
                  <a:cubicBezTo>
                    <a:pt x="22" y="39"/>
                    <a:pt x="24" y="44"/>
                    <a:pt x="26" y="45"/>
                  </a:cubicBezTo>
                  <a:cubicBezTo>
                    <a:pt x="28" y="46"/>
                    <a:pt x="36" y="49"/>
                    <a:pt x="40" y="44"/>
                  </a:cubicBezTo>
                  <a:cubicBezTo>
                    <a:pt x="44" y="39"/>
                    <a:pt x="37" y="37"/>
                    <a:pt x="32" y="36"/>
                  </a:cubicBezTo>
                  <a:cubicBezTo>
                    <a:pt x="24" y="35"/>
                    <a:pt x="14" y="31"/>
                    <a:pt x="15" y="23"/>
                  </a:cubicBezTo>
                  <a:cubicBezTo>
                    <a:pt x="16" y="15"/>
                    <a:pt x="22" y="11"/>
                    <a:pt x="28" y="10"/>
                  </a:cubicBezTo>
                  <a:cubicBezTo>
                    <a:pt x="37" y="9"/>
                    <a:pt x="42" y="11"/>
                    <a:pt x="46" y="15"/>
                  </a:cubicBezTo>
                  <a:cubicBezTo>
                    <a:pt x="51" y="19"/>
                    <a:pt x="48" y="24"/>
                    <a:pt x="45" y="24"/>
                  </a:cubicBezTo>
                  <a:cubicBezTo>
                    <a:pt x="42" y="24"/>
                    <a:pt x="39" y="17"/>
                    <a:pt x="32" y="17"/>
                  </a:cubicBezTo>
                  <a:cubicBezTo>
                    <a:pt x="25" y="17"/>
                    <a:pt x="20" y="24"/>
                    <a:pt x="29" y="27"/>
                  </a:cubicBezTo>
                  <a:cubicBezTo>
                    <a:pt x="37" y="29"/>
                    <a:pt x="47" y="30"/>
                    <a:pt x="50" y="37"/>
                  </a:cubicBezTo>
                  <a:cubicBezTo>
                    <a:pt x="53" y="45"/>
                    <a:pt x="45" y="54"/>
                    <a:pt x="35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195"/>
            <p:cNvSpPr>
              <a:spLocks noEditPoints="1"/>
            </p:cNvSpPr>
            <p:nvPr/>
          </p:nvSpPr>
          <p:spPr bwMode="auto">
            <a:xfrm>
              <a:off x="5156634" y="2140536"/>
              <a:ext cx="262282" cy="281855"/>
            </a:xfrm>
            <a:custGeom>
              <a:avLst/>
              <a:gdLst>
                <a:gd name="T0" fmla="*/ 78 w 82"/>
                <a:gd name="T1" fmla="*/ 22 h 88"/>
                <a:gd name="T2" fmla="*/ 50 w 82"/>
                <a:gd name="T3" fmla="*/ 2 h 88"/>
                <a:gd name="T4" fmla="*/ 40 w 82"/>
                <a:gd name="T5" fmla="*/ 4 h 88"/>
                <a:gd name="T6" fmla="*/ 3 w 82"/>
                <a:gd name="T7" fmla="*/ 55 h 88"/>
                <a:gd name="T8" fmla="*/ 4 w 82"/>
                <a:gd name="T9" fmla="*/ 65 h 88"/>
                <a:gd name="T10" fmla="*/ 32 w 82"/>
                <a:gd name="T11" fmla="*/ 85 h 88"/>
                <a:gd name="T12" fmla="*/ 42 w 82"/>
                <a:gd name="T13" fmla="*/ 84 h 88"/>
                <a:gd name="T14" fmla="*/ 80 w 82"/>
                <a:gd name="T15" fmla="*/ 33 h 88"/>
                <a:gd name="T16" fmla="*/ 78 w 82"/>
                <a:gd name="T17" fmla="*/ 22 h 88"/>
                <a:gd name="T18" fmla="*/ 54 w 82"/>
                <a:gd name="T19" fmla="*/ 9 h 88"/>
                <a:gd name="T20" fmla="*/ 70 w 82"/>
                <a:gd name="T21" fmla="*/ 21 h 88"/>
                <a:gd name="T22" fmla="*/ 68 w 82"/>
                <a:gd name="T23" fmla="*/ 23 h 88"/>
                <a:gd name="T24" fmla="*/ 53 w 82"/>
                <a:gd name="T25" fmla="*/ 11 h 88"/>
                <a:gd name="T26" fmla="*/ 54 w 82"/>
                <a:gd name="T27" fmla="*/ 9 h 88"/>
                <a:gd name="T28" fmla="*/ 21 w 82"/>
                <a:gd name="T29" fmla="*/ 71 h 88"/>
                <a:gd name="T30" fmla="*/ 20 w 82"/>
                <a:gd name="T31" fmla="*/ 64 h 88"/>
                <a:gd name="T32" fmla="*/ 27 w 82"/>
                <a:gd name="T33" fmla="*/ 63 h 88"/>
                <a:gd name="T34" fmla="*/ 28 w 82"/>
                <a:gd name="T35" fmla="*/ 70 h 88"/>
                <a:gd name="T36" fmla="*/ 21 w 82"/>
                <a:gd name="T37" fmla="*/ 71 h 88"/>
                <a:gd name="T38" fmla="*/ 45 w 82"/>
                <a:gd name="T39" fmla="*/ 71 h 88"/>
                <a:gd name="T40" fmla="*/ 14 w 82"/>
                <a:gd name="T41" fmla="*/ 48 h 88"/>
                <a:gd name="T42" fmla="*/ 43 w 82"/>
                <a:gd name="T43" fmla="*/ 9 h 88"/>
                <a:gd name="T44" fmla="*/ 74 w 82"/>
                <a:gd name="T45" fmla="*/ 32 h 88"/>
                <a:gd name="T46" fmla="*/ 45 w 82"/>
                <a:gd name="T47" fmla="*/ 7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88">
                  <a:moveTo>
                    <a:pt x="78" y="2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7" y="0"/>
                    <a:pt x="43" y="1"/>
                    <a:pt x="40" y="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0" y="58"/>
                    <a:pt x="1" y="63"/>
                    <a:pt x="4" y="6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5" y="88"/>
                    <a:pt x="40" y="87"/>
                    <a:pt x="42" y="84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29"/>
                    <a:pt x="81" y="25"/>
                    <a:pt x="78" y="22"/>
                  </a:cubicBezTo>
                  <a:close/>
                  <a:moveTo>
                    <a:pt x="54" y="9"/>
                  </a:moveTo>
                  <a:cubicBezTo>
                    <a:pt x="70" y="21"/>
                    <a:pt x="70" y="21"/>
                    <a:pt x="70" y="21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53" y="11"/>
                    <a:pt x="53" y="11"/>
                    <a:pt x="53" y="11"/>
                  </a:cubicBezTo>
                  <a:lnTo>
                    <a:pt x="54" y="9"/>
                  </a:lnTo>
                  <a:close/>
                  <a:moveTo>
                    <a:pt x="21" y="71"/>
                  </a:moveTo>
                  <a:cubicBezTo>
                    <a:pt x="19" y="70"/>
                    <a:pt x="18" y="67"/>
                    <a:pt x="20" y="64"/>
                  </a:cubicBezTo>
                  <a:cubicBezTo>
                    <a:pt x="22" y="62"/>
                    <a:pt x="25" y="62"/>
                    <a:pt x="27" y="63"/>
                  </a:cubicBezTo>
                  <a:cubicBezTo>
                    <a:pt x="29" y="65"/>
                    <a:pt x="29" y="68"/>
                    <a:pt x="28" y="70"/>
                  </a:cubicBezTo>
                  <a:cubicBezTo>
                    <a:pt x="26" y="72"/>
                    <a:pt x="23" y="73"/>
                    <a:pt x="21" y="71"/>
                  </a:cubicBezTo>
                  <a:close/>
                  <a:moveTo>
                    <a:pt x="45" y="71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74" y="32"/>
                    <a:pt x="74" y="32"/>
                    <a:pt x="74" y="32"/>
                  </a:cubicBezTo>
                  <a:lnTo>
                    <a:pt x="45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05"/>
            <p:cNvSpPr>
              <a:spLocks noEditPoints="1"/>
            </p:cNvSpPr>
            <p:nvPr/>
          </p:nvSpPr>
          <p:spPr bwMode="auto">
            <a:xfrm>
              <a:off x="4814101" y="2956741"/>
              <a:ext cx="137013" cy="152672"/>
            </a:xfrm>
            <a:custGeom>
              <a:avLst/>
              <a:gdLst>
                <a:gd name="T0" fmla="*/ 34 w 43"/>
                <a:gd name="T1" fmla="*/ 15 h 48"/>
                <a:gd name="T2" fmla="*/ 36 w 43"/>
                <a:gd name="T3" fmla="*/ 12 h 48"/>
                <a:gd name="T4" fmla="*/ 39 w 43"/>
                <a:gd name="T5" fmla="*/ 7 h 48"/>
                <a:gd name="T6" fmla="*/ 38 w 43"/>
                <a:gd name="T7" fmla="*/ 1 h 48"/>
                <a:gd name="T8" fmla="*/ 34 w 43"/>
                <a:gd name="T9" fmla="*/ 0 h 48"/>
                <a:gd name="T10" fmla="*/ 27 w 43"/>
                <a:gd name="T11" fmla="*/ 3 h 48"/>
                <a:gd name="T12" fmla="*/ 21 w 43"/>
                <a:gd name="T13" fmla="*/ 14 h 48"/>
                <a:gd name="T14" fmla="*/ 16 w 43"/>
                <a:gd name="T15" fmla="*/ 3 h 48"/>
                <a:gd name="T16" fmla="*/ 10 w 43"/>
                <a:gd name="T17" fmla="*/ 1 h 48"/>
                <a:gd name="T18" fmla="*/ 6 w 43"/>
                <a:gd name="T19" fmla="*/ 3 h 48"/>
                <a:gd name="T20" fmla="*/ 7 w 43"/>
                <a:gd name="T21" fmla="*/ 12 h 48"/>
                <a:gd name="T22" fmla="*/ 10 w 43"/>
                <a:gd name="T23" fmla="*/ 15 h 48"/>
                <a:gd name="T24" fmla="*/ 0 w 43"/>
                <a:gd name="T25" fmla="*/ 15 h 48"/>
                <a:gd name="T26" fmla="*/ 0 w 43"/>
                <a:gd name="T27" fmla="*/ 27 h 48"/>
                <a:gd name="T28" fmla="*/ 3 w 43"/>
                <a:gd name="T29" fmla="*/ 27 h 48"/>
                <a:gd name="T30" fmla="*/ 3 w 43"/>
                <a:gd name="T31" fmla="*/ 48 h 48"/>
                <a:gd name="T32" fmla="*/ 40 w 43"/>
                <a:gd name="T33" fmla="*/ 48 h 48"/>
                <a:gd name="T34" fmla="*/ 40 w 43"/>
                <a:gd name="T35" fmla="*/ 27 h 48"/>
                <a:gd name="T36" fmla="*/ 43 w 43"/>
                <a:gd name="T37" fmla="*/ 27 h 48"/>
                <a:gd name="T38" fmla="*/ 43 w 43"/>
                <a:gd name="T39" fmla="*/ 15 h 48"/>
                <a:gd name="T40" fmla="*/ 34 w 43"/>
                <a:gd name="T41" fmla="*/ 15 h 48"/>
                <a:gd name="T42" fmla="*/ 29 w 43"/>
                <a:gd name="T43" fmla="*/ 5 h 48"/>
                <a:gd name="T44" fmla="*/ 34 w 43"/>
                <a:gd name="T45" fmla="*/ 3 h 48"/>
                <a:gd name="T46" fmla="*/ 35 w 43"/>
                <a:gd name="T47" fmla="*/ 4 h 48"/>
                <a:gd name="T48" fmla="*/ 34 w 43"/>
                <a:gd name="T49" fmla="*/ 10 h 48"/>
                <a:gd name="T50" fmla="*/ 27 w 43"/>
                <a:gd name="T51" fmla="*/ 15 h 48"/>
                <a:gd name="T52" fmla="*/ 24 w 43"/>
                <a:gd name="T53" fmla="*/ 15 h 48"/>
                <a:gd name="T54" fmla="*/ 29 w 43"/>
                <a:gd name="T55" fmla="*/ 5 h 48"/>
                <a:gd name="T56" fmla="*/ 8 w 43"/>
                <a:gd name="T57" fmla="*/ 7 h 48"/>
                <a:gd name="T58" fmla="*/ 9 w 43"/>
                <a:gd name="T59" fmla="*/ 5 h 48"/>
                <a:gd name="T60" fmla="*/ 10 w 43"/>
                <a:gd name="T61" fmla="*/ 4 h 48"/>
                <a:gd name="T62" fmla="*/ 10 w 43"/>
                <a:gd name="T63" fmla="*/ 4 h 48"/>
                <a:gd name="T64" fmla="*/ 13 w 43"/>
                <a:gd name="T65" fmla="*/ 6 h 48"/>
                <a:gd name="T66" fmla="*/ 17 w 43"/>
                <a:gd name="T67" fmla="*/ 13 h 48"/>
                <a:gd name="T68" fmla="*/ 17 w 43"/>
                <a:gd name="T69" fmla="*/ 13 h 48"/>
                <a:gd name="T70" fmla="*/ 17 w 43"/>
                <a:gd name="T71" fmla="*/ 13 h 48"/>
                <a:gd name="T72" fmla="*/ 9 w 43"/>
                <a:gd name="T73" fmla="*/ 10 h 48"/>
                <a:gd name="T74" fmla="*/ 8 w 43"/>
                <a:gd name="T75" fmla="*/ 7 h 48"/>
                <a:gd name="T76" fmla="*/ 18 w 43"/>
                <a:gd name="T77" fmla="*/ 45 h 48"/>
                <a:gd name="T78" fmla="*/ 6 w 43"/>
                <a:gd name="T79" fmla="*/ 45 h 48"/>
                <a:gd name="T80" fmla="*/ 6 w 43"/>
                <a:gd name="T81" fmla="*/ 25 h 48"/>
                <a:gd name="T82" fmla="*/ 18 w 43"/>
                <a:gd name="T83" fmla="*/ 25 h 48"/>
                <a:gd name="T84" fmla="*/ 18 w 43"/>
                <a:gd name="T85" fmla="*/ 45 h 48"/>
                <a:gd name="T86" fmla="*/ 18 w 43"/>
                <a:gd name="T87" fmla="*/ 24 h 48"/>
                <a:gd name="T88" fmla="*/ 3 w 43"/>
                <a:gd name="T89" fmla="*/ 24 h 48"/>
                <a:gd name="T90" fmla="*/ 3 w 43"/>
                <a:gd name="T91" fmla="*/ 18 h 48"/>
                <a:gd name="T92" fmla="*/ 18 w 43"/>
                <a:gd name="T93" fmla="*/ 18 h 48"/>
                <a:gd name="T94" fmla="*/ 18 w 43"/>
                <a:gd name="T95" fmla="*/ 24 h 48"/>
                <a:gd name="T96" fmla="*/ 37 w 43"/>
                <a:gd name="T97" fmla="*/ 45 h 48"/>
                <a:gd name="T98" fmla="*/ 25 w 43"/>
                <a:gd name="T99" fmla="*/ 45 h 48"/>
                <a:gd name="T100" fmla="*/ 25 w 43"/>
                <a:gd name="T101" fmla="*/ 25 h 48"/>
                <a:gd name="T102" fmla="*/ 37 w 43"/>
                <a:gd name="T103" fmla="*/ 25 h 48"/>
                <a:gd name="T104" fmla="*/ 37 w 43"/>
                <a:gd name="T105" fmla="*/ 45 h 48"/>
                <a:gd name="T106" fmla="*/ 40 w 43"/>
                <a:gd name="T107" fmla="*/ 24 h 48"/>
                <a:gd name="T108" fmla="*/ 25 w 43"/>
                <a:gd name="T109" fmla="*/ 24 h 48"/>
                <a:gd name="T110" fmla="*/ 25 w 43"/>
                <a:gd name="T111" fmla="*/ 18 h 48"/>
                <a:gd name="T112" fmla="*/ 40 w 43"/>
                <a:gd name="T113" fmla="*/ 18 h 48"/>
                <a:gd name="T114" fmla="*/ 40 w 43"/>
                <a:gd name="T11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" h="48">
                  <a:moveTo>
                    <a:pt x="34" y="15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8" y="11"/>
                    <a:pt x="39" y="9"/>
                    <a:pt x="39" y="7"/>
                  </a:cubicBezTo>
                  <a:cubicBezTo>
                    <a:pt x="40" y="5"/>
                    <a:pt x="39" y="3"/>
                    <a:pt x="38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0"/>
                    <a:pt x="29" y="1"/>
                    <a:pt x="27" y="3"/>
                  </a:cubicBezTo>
                  <a:cubicBezTo>
                    <a:pt x="24" y="6"/>
                    <a:pt x="22" y="10"/>
                    <a:pt x="21" y="14"/>
                  </a:cubicBezTo>
                  <a:cubicBezTo>
                    <a:pt x="20" y="10"/>
                    <a:pt x="19" y="6"/>
                    <a:pt x="16" y="3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9" y="1"/>
                    <a:pt x="7" y="1"/>
                    <a:pt x="6" y="3"/>
                  </a:cubicBezTo>
                  <a:cubicBezTo>
                    <a:pt x="4" y="5"/>
                    <a:pt x="4" y="9"/>
                    <a:pt x="7" y="12"/>
                  </a:cubicBezTo>
                  <a:cubicBezTo>
                    <a:pt x="8" y="13"/>
                    <a:pt x="9" y="14"/>
                    <a:pt x="1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5"/>
                    <a:pt x="43" y="15"/>
                    <a:pt x="43" y="15"/>
                  </a:cubicBezTo>
                  <a:lnTo>
                    <a:pt x="34" y="15"/>
                  </a:lnTo>
                  <a:close/>
                  <a:moveTo>
                    <a:pt x="29" y="5"/>
                  </a:moveTo>
                  <a:cubicBezTo>
                    <a:pt x="31" y="4"/>
                    <a:pt x="32" y="3"/>
                    <a:pt x="34" y="3"/>
                  </a:cubicBezTo>
                  <a:cubicBezTo>
                    <a:pt x="34" y="3"/>
                    <a:pt x="35" y="3"/>
                    <a:pt x="35" y="4"/>
                  </a:cubicBezTo>
                  <a:cubicBezTo>
                    <a:pt x="37" y="5"/>
                    <a:pt x="36" y="8"/>
                    <a:pt x="34" y="10"/>
                  </a:cubicBezTo>
                  <a:cubicBezTo>
                    <a:pt x="32" y="12"/>
                    <a:pt x="29" y="14"/>
                    <a:pt x="27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2"/>
                    <a:pt x="27" y="8"/>
                    <a:pt x="29" y="5"/>
                  </a:cubicBezTo>
                  <a:close/>
                  <a:moveTo>
                    <a:pt x="8" y="7"/>
                  </a:move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5"/>
                    <a:pt x="13" y="6"/>
                  </a:cubicBezTo>
                  <a:cubicBezTo>
                    <a:pt x="15" y="7"/>
                    <a:pt x="16" y="10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4" y="13"/>
                    <a:pt x="11" y="11"/>
                    <a:pt x="9" y="10"/>
                  </a:cubicBezTo>
                  <a:cubicBezTo>
                    <a:pt x="9" y="9"/>
                    <a:pt x="8" y="8"/>
                    <a:pt x="8" y="7"/>
                  </a:cubicBezTo>
                  <a:close/>
                  <a:moveTo>
                    <a:pt x="18" y="45"/>
                  </a:moveTo>
                  <a:cubicBezTo>
                    <a:pt x="6" y="45"/>
                    <a:pt x="6" y="45"/>
                    <a:pt x="6" y="4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8" y="45"/>
                  </a:lnTo>
                  <a:close/>
                  <a:moveTo>
                    <a:pt x="18" y="2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24"/>
                  </a:lnTo>
                  <a:close/>
                  <a:moveTo>
                    <a:pt x="37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7" y="25"/>
                    <a:pt x="37" y="25"/>
                    <a:pt x="37" y="25"/>
                  </a:cubicBezTo>
                  <a:lnTo>
                    <a:pt x="37" y="45"/>
                  </a:lnTo>
                  <a:close/>
                  <a:moveTo>
                    <a:pt x="40" y="24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23"/>
            <p:cNvSpPr>
              <a:spLocks noEditPoints="1"/>
            </p:cNvSpPr>
            <p:nvPr/>
          </p:nvSpPr>
          <p:spPr bwMode="auto">
            <a:xfrm>
              <a:off x="5646087" y="3307798"/>
              <a:ext cx="227050" cy="199648"/>
            </a:xfrm>
            <a:custGeom>
              <a:avLst/>
              <a:gdLst>
                <a:gd name="T0" fmla="*/ 76 w 116"/>
                <a:gd name="T1" fmla="*/ 15 h 102"/>
                <a:gd name="T2" fmla="*/ 40 w 116"/>
                <a:gd name="T3" fmla="*/ 0 h 102"/>
                <a:gd name="T4" fmla="*/ 0 w 116"/>
                <a:gd name="T5" fmla="*/ 15 h 102"/>
                <a:gd name="T6" fmla="*/ 0 w 116"/>
                <a:gd name="T7" fmla="*/ 102 h 102"/>
                <a:gd name="T8" fmla="*/ 40 w 116"/>
                <a:gd name="T9" fmla="*/ 87 h 102"/>
                <a:gd name="T10" fmla="*/ 76 w 116"/>
                <a:gd name="T11" fmla="*/ 102 h 102"/>
                <a:gd name="T12" fmla="*/ 116 w 116"/>
                <a:gd name="T13" fmla="*/ 87 h 102"/>
                <a:gd name="T14" fmla="*/ 116 w 116"/>
                <a:gd name="T15" fmla="*/ 0 h 102"/>
                <a:gd name="T16" fmla="*/ 76 w 116"/>
                <a:gd name="T17" fmla="*/ 15 h 102"/>
                <a:gd name="T18" fmla="*/ 44 w 116"/>
                <a:gd name="T19" fmla="*/ 9 h 102"/>
                <a:gd name="T20" fmla="*/ 73 w 116"/>
                <a:gd name="T21" fmla="*/ 22 h 102"/>
                <a:gd name="T22" fmla="*/ 73 w 116"/>
                <a:gd name="T23" fmla="*/ 92 h 102"/>
                <a:gd name="T24" fmla="*/ 44 w 116"/>
                <a:gd name="T25" fmla="*/ 80 h 102"/>
                <a:gd name="T26" fmla="*/ 44 w 116"/>
                <a:gd name="T27" fmla="*/ 9 h 102"/>
                <a:gd name="T28" fmla="*/ 8 w 116"/>
                <a:gd name="T29" fmla="*/ 20 h 102"/>
                <a:gd name="T30" fmla="*/ 37 w 116"/>
                <a:gd name="T31" fmla="*/ 9 h 102"/>
                <a:gd name="T32" fmla="*/ 37 w 116"/>
                <a:gd name="T33" fmla="*/ 80 h 102"/>
                <a:gd name="T34" fmla="*/ 8 w 116"/>
                <a:gd name="T35" fmla="*/ 92 h 102"/>
                <a:gd name="T36" fmla="*/ 8 w 116"/>
                <a:gd name="T37" fmla="*/ 20 h 102"/>
                <a:gd name="T38" fmla="*/ 109 w 116"/>
                <a:gd name="T39" fmla="*/ 82 h 102"/>
                <a:gd name="T40" fmla="*/ 80 w 116"/>
                <a:gd name="T41" fmla="*/ 92 h 102"/>
                <a:gd name="T42" fmla="*/ 80 w 116"/>
                <a:gd name="T43" fmla="*/ 22 h 102"/>
                <a:gd name="T44" fmla="*/ 109 w 116"/>
                <a:gd name="T45" fmla="*/ 10 h 102"/>
                <a:gd name="T46" fmla="*/ 109 w 116"/>
                <a:gd name="T47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6" h="102">
                  <a:moveTo>
                    <a:pt x="76" y="15"/>
                  </a:moveTo>
                  <a:lnTo>
                    <a:pt x="40" y="0"/>
                  </a:lnTo>
                  <a:lnTo>
                    <a:pt x="0" y="15"/>
                  </a:lnTo>
                  <a:lnTo>
                    <a:pt x="0" y="102"/>
                  </a:lnTo>
                  <a:lnTo>
                    <a:pt x="40" y="87"/>
                  </a:lnTo>
                  <a:lnTo>
                    <a:pt x="76" y="102"/>
                  </a:lnTo>
                  <a:lnTo>
                    <a:pt x="116" y="87"/>
                  </a:lnTo>
                  <a:lnTo>
                    <a:pt x="116" y="0"/>
                  </a:lnTo>
                  <a:lnTo>
                    <a:pt x="76" y="15"/>
                  </a:lnTo>
                  <a:close/>
                  <a:moveTo>
                    <a:pt x="44" y="9"/>
                  </a:moveTo>
                  <a:lnTo>
                    <a:pt x="73" y="22"/>
                  </a:lnTo>
                  <a:lnTo>
                    <a:pt x="73" y="92"/>
                  </a:lnTo>
                  <a:lnTo>
                    <a:pt x="44" y="80"/>
                  </a:lnTo>
                  <a:lnTo>
                    <a:pt x="44" y="9"/>
                  </a:lnTo>
                  <a:close/>
                  <a:moveTo>
                    <a:pt x="8" y="20"/>
                  </a:moveTo>
                  <a:lnTo>
                    <a:pt x="37" y="9"/>
                  </a:lnTo>
                  <a:lnTo>
                    <a:pt x="37" y="80"/>
                  </a:lnTo>
                  <a:lnTo>
                    <a:pt x="8" y="92"/>
                  </a:lnTo>
                  <a:lnTo>
                    <a:pt x="8" y="20"/>
                  </a:lnTo>
                  <a:close/>
                  <a:moveTo>
                    <a:pt x="109" y="82"/>
                  </a:moveTo>
                  <a:lnTo>
                    <a:pt x="80" y="92"/>
                  </a:lnTo>
                  <a:lnTo>
                    <a:pt x="80" y="22"/>
                  </a:lnTo>
                  <a:lnTo>
                    <a:pt x="109" y="10"/>
                  </a:lnTo>
                  <a:lnTo>
                    <a:pt x="109" y="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94378" y="1718533"/>
            <a:ext cx="2937570" cy="3403310"/>
            <a:chOff x="6868614" y="762985"/>
            <a:chExt cx="5222153" cy="6050102"/>
          </a:xfrm>
          <a:solidFill>
            <a:schemeClr val="accent1">
              <a:lumMod val="50000"/>
            </a:schemeClr>
          </a:solidFill>
        </p:grpSpPr>
        <p:sp>
          <p:nvSpPr>
            <p:cNvPr id="32" name="Freeform 55"/>
            <p:cNvSpPr>
              <a:spLocks noEditPoints="1"/>
            </p:cNvSpPr>
            <p:nvPr/>
          </p:nvSpPr>
          <p:spPr bwMode="auto">
            <a:xfrm>
              <a:off x="11738448" y="4076742"/>
              <a:ext cx="342533" cy="319044"/>
            </a:xfrm>
            <a:custGeom>
              <a:avLst/>
              <a:gdLst>
                <a:gd name="T0" fmla="*/ 53 w 107"/>
                <a:gd name="T1" fmla="*/ 13 h 100"/>
                <a:gd name="T2" fmla="*/ 37 w 107"/>
                <a:gd name="T3" fmla="*/ 16 h 100"/>
                <a:gd name="T4" fmla="*/ 24 w 107"/>
                <a:gd name="T5" fmla="*/ 23 h 100"/>
                <a:gd name="T6" fmla="*/ 13 w 107"/>
                <a:gd name="T7" fmla="*/ 43 h 100"/>
                <a:gd name="T8" fmla="*/ 17 w 107"/>
                <a:gd name="T9" fmla="*/ 55 h 100"/>
                <a:gd name="T10" fmla="*/ 27 w 107"/>
                <a:gd name="T11" fmla="*/ 66 h 100"/>
                <a:gd name="T12" fmla="*/ 33 w 107"/>
                <a:gd name="T13" fmla="*/ 75 h 100"/>
                <a:gd name="T14" fmla="*/ 33 w 107"/>
                <a:gd name="T15" fmla="*/ 79 h 100"/>
                <a:gd name="T16" fmla="*/ 36 w 107"/>
                <a:gd name="T17" fmla="*/ 77 h 100"/>
                <a:gd name="T18" fmla="*/ 45 w 107"/>
                <a:gd name="T19" fmla="*/ 73 h 100"/>
                <a:gd name="T20" fmla="*/ 47 w 107"/>
                <a:gd name="T21" fmla="*/ 73 h 100"/>
                <a:gd name="T22" fmla="*/ 53 w 107"/>
                <a:gd name="T23" fmla="*/ 73 h 100"/>
                <a:gd name="T24" fmla="*/ 70 w 107"/>
                <a:gd name="T25" fmla="*/ 71 h 100"/>
                <a:gd name="T26" fmla="*/ 83 w 107"/>
                <a:gd name="T27" fmla="*/ 64 h 100"/>
                <a:gd name="T28" fmla="*/ 93 w 107"/>
                <a:gd name="T29" fmla="*/ 43 h 100"/>
                <a:gd name="T30" fmla="*/ 83 w 107"/>
                <a:gd name="T31" fmla="*/ 23 h 100"/>
                <a:gd name="T32" fmla="*/ 70 w 107"/>
                <a:gd name="T33" fmla="*/ 16 h 100"/>
                <a:gd name="T34" fmla="*/ 53 w 107"/>
                <a:gd name="T35" fmla="*/ 13 h 100"/>
                <a:gd name="T36" fmla="*/ 53 w 107"/>
                <a:gd name="T37" fmla="*/ 0 h 100"/>
                <a:gd name="T38" fmla="*/ 53 w 107"/>
                <a:gd name="T39" fmla="*/ 0 h 100"/>
                <a:gd name="T40" fmla="*/ 107 w 107"/>
                <a:gd name="T41" fmla="*/ 43 h 100"/>
                <a:gd name="T42" fmla="*/ 53 w 107"/>
                <a:gd name="T43" fmla="*/ 87 h 100"/>
                <a:gd name="T44" fmla="*/ 45 w 107"/>
                <a:gd name="T45" fmla="*/ 86 h 100"/>
                <a:gd name="T46" fmla="*/ 7 w 107"/>
                <a:gd name="T47" fmla="*/ 100 h 100"/>
                <a:gd name="T48" fmla="*/ 7 w 107"/>
                <a:gd name="T49" fmla="*/ 97 h 100"/>
                <a:gd name="T50" fmla="*/ 20 w 107"/>
                <a:gd name="T51" fmla="*/ 80 h 100"/>
                <a:gd name="T52" fmla="*/ 20 w 107"/>
                <a:gd name="T53" fmla="*/ 77 h 100"/>
                <a:gd name="T54" fmla="*/ 0 w 107"/>
                <a:gd name="T55" fmla="*/ 43 h 100"/>
                <a:gd name="T56" fmla="*/ 53 w 107"/>
                <a:gd name="T5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100">
                  <a:moveTo>
                    <a:pt x="53" y="13"/>
                  </a:moveTo>
                  <a:cubicBezTo>
                    <a:pt x="48" y="13"/>
                    <a:pt x="42" y="14"/>
                    <a:pt x="37" y="16"/>
                  </a:cubicBezTo>
                  <a:cubicBezTo>
                    <a:pt x="32" y="18"/>
                    <a:pt x="28" y="20"/>
                    <a:pt x="24" y="23"/>
                  </a:cubicBezTo>
                  <a:cubicBezTo>
                    <a:pt x="17" y="29"/>
                    <a:pt x="13" y="36"/>
                    <a:pt x="13" y="43"/>
                  </a:cubicBezTo>
                  <a:cubicBezTo>
                    <a:pt x="13" y="48"/>
                    <a:pt x="14" y="52"/>
                    <a:pt x="17" y="55"/>
                  </a:cubicBezTo>
                  <a:cubicBezTo>
                    <a:pt x="19" y="59"/>
                    <a:pt x="23" y="63"/>
                    <a:pt x="27" y="66"/>
                  </a:cubicBezTo>
                  <a:cubicBezTo>
                    <a:pt x="30" y="68"/>
                    <a:pt x="32" y="71"/>
                    <a:pt x="33" y="75"/>
                  </a:cubicBezTo>
                  <a:cubicBezTo>
                    <a:pt x="33" y="76"/>
                    <a:pt x="33" y="78"/>
                    <a:pt x="33" y="79"/>
                  </a:cubicBezTo>
                  <a:cubicBezTo>
                    <a:pt x="34" y="78"/>
                    <a:pt x="35" y="78"/>
                    <a:pt x="36" y="77"/>
                  </a:cubicBezTo>
                  <a:cubicBezTo>
                    <a:pt x="38" y="74"/>
                    <a:pt x="42" y="73"/>
                    <a:pt x="45" y="73"/>
                  </a:cubicBezTo>
                  <a:cubicBezTo>
                    <a:pt x="46" y="73"/>
                    <a:pt x="46" y="73"/>
                    <a:pt x="47" y="73"/>
                  </a:cubicBezTo>
                  <a:cubicBezTo>
                    <a:pt x="49" y="73"/>
                    <a:pt x="51" y="73"/>
                    <a:pt x="53" y="73"/>
                  </a:cubicBezTo>
                  <a:cubicBezTo>
                    <a:pt x="59" y="73"/>
                    <a:pt x="65" y="73"/>
                    <a:pt x="70" y="71"/>
                  </a:cubicBezTo>
                  <a:cubicBezTo>
                    <a:pt x="75" y="69"/>
                    <a:pt x="79" y="67"/>
                    <a:pt x="83" y="64"/>
                  </a:cubicBezTo>
                  <a:cubicBezTo>
                    <a:pt x="90" y="58"/>
                    <a:pt x="93" y="51"/>
                    <a:pt x="93" y="43"/>
                  </a:cubicBezTo>
                  <a:cubicBezTo>
                    <a:pt x="93" y="36"/>
                    <a:pt x="90" y="29"/>
                    <a:pt x="83" y="23"/>
                  </a:cubicBezTo>
                  <a:cubicBezTo>
                    <a:pt x="79" y="20"/>
                    <a:pt x="75" y="18"/>
                    <a:pt x="70" y="16"/>
                  </a:cubicBezTo>
                  <a:cubicBezTo>
                    <a:pt x="65" y="14"/>
                    <a:pt x="59" y="13"/>
                    <a:pt x="53" y="13"/>
                  </a:cubicBezTo>
                  <a:close/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83" y="0"/>
                    <a:pt x="107" y="19"/>
                    <a:pt x="107" y="43"/>
                  </a:cubicBezTo>
                  <a:cubicBezTo>
                    <a:pt x="107" y="67"/>
                    <a:pt x="83" y="87"/>
                    <a:pt x="53" y="87"/>
                  </a:cubicBezTo>
                  <a:cubicBezTo>
                    <a:pt x="51" y="87"/>
                    <a:pt x="48" y="87"/>
                    <a:pt x="45" y="86"/>
                  </a:cubicBezTo>
                  <a:cubicBezTo>
                    <a:pt x="34" y="98"/>
                    <a:pt x="20" y="100"/>
                    <a:pt x="7" y="100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14" y="94"/>
                    <a:pt x="20" y="87"/>
                    <a:pt x="20" y="80"/>
                  </a:cubicBezTo>
                  <a:cubicBezTo>
                    <a:pt x="20" y="79"/>
                    <a:pt x="20" y="78"/>
                    <a:pt x="20" y="77"/>
                  </a:cubicBezTo>
                  <a:cubicBezTo>
                    <a:pt x="8" y="69"/>
                    <a:pt x="0" y="57"/>
                    <a:pt x="0" y="43"/>
                  </a:cubicBezTo>
                  <a:cubicBezTo>
                    <a:pt x="0" y="19"/>
                    <a:pt x="2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56"/>
            <p:cNvSpPr>
              <a:spLocks noEditPoints="1"/>
            </p:cNvSpPr>
            <p:nvPr/>
          </p:nvSpPr>
          <p:spPr bwMode="auto">
            <a:xfrm>
              <a:off x="11501612" y="4250944"/>
              <a:ext cx="215306" cy="215306"/>
            </a:xfrm>
            <a:custGeom>
              <a:avLst/>
              <a:gdLst>
                <a:gd name="T0" fmla="*/ 62 w 67"/>
                <a:gd name="T1" fmla="*/ 17 h 67"/>
                <a:gd name="T2" fmla="*/ 67 w 67"/>
                <a:gd name="T3" fmla="*/ 13 h 67"/>
                <a:gd name="T4" fmla="*/ 67 w 67"/>
                <a:gd name="T5" fmla="*/ 5 h 67"/>
                <a:gd name="T6" fmla="*/ 58 w 67"/>
                <a:gd name="T7" fmla="*/ 5 h 67"/>
                <a:gd name="T8" fmla="*/ 58 w 67"/>
                <a:gd name="T9" fmla="*/ 0 h 67"/>
                <a:gd name="T10" fmla="*/ 4 w 67"/>
                <a:gd name="T11" fmla="*/ 0 h 67"/>
                <a:gd name="T12" fmla="*/ 0 w 67"/>
                <a:gd name="T13" fmla="*/ 5 h 67"/>
                <a:gd name="T14" fmla="*/ 0 w 67"/>
                <a:gd name="T15" fmla="*/ 63 h 67"/>
                <a:gd name="T16" fmla="*/ 4 w 67"/>
                <a:gd name="T17" fmla="*/ 67 h 67"/>
                <a:gd name="T18" fmla="*/ 58 w 67"/>
                <a:gd name="T19" fmla="*/ 67 h 67"/>
                <a:gd name="T20" fmla="*/ 58 w 67"/>
                <a:gd name="T21" fmla="*/ 50 h 67"/>
                <a:gd name="T22" fmla="*/ 62 w 67"/>
                <a:gd name="T23" fmla="*/ 50 h 67"/>
                <a:gd name="T24" fmla="*/ 67 w 67"/>
                <a:gd name="T25" fmla="*/ 46 h 67"/>
                <a:gd name="T26" fmla="*/ 67 w 67"/>
                <a:gd name="T27" fmla="*/ 38 h 67"/>
                <a:gd name="T28" fmla="*/ 58 w 67"/>
                <a:gd name="T29" fmla="*/ 38 h 67"/>
                <a:gd name="T30" fmla="*/ 58 w 67"/>
                <a:gd name="T31" fmla="*/ 34 h 67"/>
                <a:gd name="T32" fmla="*/ 62 w 67"/>
                <a:gd name="T33" fmla="*/ 34 h 67"/>
                <a:gd name="T34" fmla="*/ 67 w 67"/>
                <a:gd name="T35" fmla="*/ 30 h 67"/>
                <a:gd name="T36" fmla="*/ 67 w 67"/>
                <a:gd name="T37" fmla="*/ 21 h 67"/>
                <a:gd name="T38" fmla="*/ 58 w 67"/>
                <a:gd name="T39" fmla="*/ 21 h 67"/>
                <a:gd name="T40" fmla="*/ 58 w 67"/>
                <a:gd name="T41" fmla="*/ 17 h 67"/>
                <a:gd name="T42" fmla="*/ 62 w 67"/>
                <a:gd name="T43" fmla="*/ 17 h 67"/>
                <a:gd name="T44" fmla="*/ 37 w 67"/>
                <a:gd name="T45" fmla="*/ 17 h 67"/>
                <a:gd name="T46" fmla="*/ 46 w 67"/>
                <a:gd name="T47" fmla="*/ 25 h 67"/>
                <a:gd name="T48" fmla="*/ 37 w 67"/>
                <a:gd name="T49" fmla="*/ 34 h 67"/>
                <a:gd name="T50" fmla="*/ 29 w 67"/>
                <a:gd name="T51" fmla="*/ 25 h 67"/>
                <a:gd name="T52" fmla="*/ 37 w 67"/>
                <a:gd name="T53" fmla="*/ 17 h 67"/>
                <a:gd name="T54" fmla="*/ 16 w 67"/>
                <a:gd name="T55" fmla="*/ 63 h 67"/>
                <a:gd name="T56" fmla="*/ 12 w 67"/>
                <a:gd name="T57" fmla="*/ 63 h 67"/>
                <a:gd name="T58" fmla="*/ 12 w 67"/>
                <a:gd name="T59" fmla="*/ 5 h 67"/>
                <a:gd name="T60" fmla="*/ 16 w 67"/>
                <a:gd name="T61" fmla="*/ 5 h 67"/>
                <a:gd name="T62" fmla="*/ 16 w 67"/>
                <a:gd name="T63" fmla="*/ 63 h 67"/>
                <a:gd name="T64" fmla="*/ 50 w 67"/>
                <a:gd name="T65" fmla="*/ 50 h 67"/>
                <a:gd name="T66" fmla="*/ 25 w 67"/>
                <a:gd name="T67" fmla="*/ 50 h 67"/>
                <a:gd name="T68" fmla="*/ 25 w 67"/>
                <a:gd name="T69" fmla="*/ 46 h 67"/>
                <a:gd name="T70" fmla="*/ 33 w 67"/>
                <a:gd name="T71" fmla="*/ 38 h 67"/>
                <a:gd name="T72" fmla="*/ 33 w 67"/>
                <a:gd name="T73" fmla="*/ 38 h 67"/>
                <a:gd name="T74" fmla="*/ 41 w 67"/>
                <a:gd name="T75" fmla="*/ 38 h 67"/>
                <a:gd name="T76" fmla="*/ 50 w 67"/>
                <a:gd name="T77" fmla="*/ 46 h 67"/>
                <a:gd name="T78" fmla="*/ 50 w 67"/>
                <a:gd name="T79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7" h="67">
                  <a:moveTo>
                    <a:pt x="62" y="17"/>
                  </a:moveTo>
                  <a:cubicBezTo>
                    <a:pt x="65" y="17"/>
                    <a:pt x="67" y="15"/>
                    <a:pt x="67" y="13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2" y="67"/>
                    <a:pt x="4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5" y="50"/>
                    <a:pt x="67" y="49"/>
                    <a:pt x="67" y="46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5" y="34"/>
                    <a:pt x="67" y="32"/>
                    <a:pt x="67" y="30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17"/>
                    <a:pt x="58" y="17"/>
                    <a:pt x="58" y="17"/>
                  </a:cubicBezTo>
                  <a:lnTo>
                    <a:pt x="62" y="17"/>
                  </a:lnTo>
                  <a:close/>
                  <a:moveTo>
                    <a:pt x="37" y="17"/>
                  </a:moveTo>
                  <a:cubicBezTo>
                    <a:pt x="42" y="17"/>
                    <a:pt x="46" y="21"/>
                    <a:pt x="46" y="25"/>
                  </a:cubicBezTo>
                  <a:cubicBezTo>
                    <a:pt x="46" y="30"/>
                    <a:pt x="42" y="34"/>
                    <a:pt x="37" y="34"/>
                  </a:cubicBezTo>
                  <a:cubicBezTo>
                    <a:pt x="33" y="34"/>
                    <a:pt x="29" y="30"/>
                    <a:pt x="29" y="25"/>
                  </a:cubicBezTo>
                  <a:cubicBezTo>
                    <a:pt x="29" y="21"/>
                    <a:pt x="33" y="17"/>
                    <a:pt x="37" y="17"/>
                  </a:cubicBezTo>
                  <a:close/>
                  <a:moveTo>
                    <a:pt x="16" y="63"/>
                  </a:moveTo>
                  <a:cubicBezTo>
                    <a:pt x="12" y="63"/>
                    <a:pt x="12" y="63"/>
                    <a:pt x="12" y="6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6" y="5"/>
                    <a:pt x="16" y="5"/>
                    <a:pt x="16" y="5"/>
                  </a:cubicBezTo>
                  <a:lnTo>
                    <a:pt x="16" y="63"/>
                  </a:lnTo>
                  <a:close/>
                  <a:moveTo>
                    <a:pt x="50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8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6" y="38"/>
                    <a:pt x="50" y="42"/>
                    <a:pt x="50" y="46"/>
                  </a:cubicBezTo>
                  <a:lnTo>
                    <a:pt x="5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57"/>
            <p:cNvSpPr>
              <a:spLocks noEditPoints="1"/>
            </p:cNvSpPr>
            <p:nvPr/>
          </p:nvSpPr>
          <p:spPr bwMode="auto">
            <a:xfrm>
              <a:off x="11869589" y="3663746"/>
              <a:ext cx="185947" cy="182031"/>
            </a:xfrm>
            <a:custGeom>
              <a:avLst/>
              <a:gdLst>
                <a:gd name="T0" fmla="*/ 58 w 58"/>
                <a:gd name="T1" fmla="*/ 29 h 57"/>
                <a:gd name="T2" fmla="*/ 29 w 58"/>
                <a:gd name="T3" fmla="*/ 57 h 57"/>
                <a:gd name="T4" fmla="*/ 0 w 58"/>
                <a:gd name="T5" fmla="*/ 29 h 57"/>
                <a:gd name="T6" fmla="*/ 29 w 58"/>
                <a:gd name="T7" fmla="*/ 0 h 57"/>
                <a:gd name="T8" fmla="*/ 58 w 58"/>
                <a:gd name="T9" fmla="*/ 29 h 57"/>
                <a:gd name="T10" fmla="*/ 6 w 58"/>
                <a:gd name="T11" fmla="*/ 29 h 57"/>
                <a:gd name="T12" fmla="*/ 29 w 58"/>
                <a:gd name="T13" fmla="*/ 52 h 57"/>
                <a:gd name="T14" fmla="*/ 52 w 58"/>
                <a:gd name="T15" fmla="*/ 29 h 57"/>
                <a:gd name="T16" fmla="*/ 29 w 58"/>
                <a:gd name="T17" fmla="*/ 6 h 57"/>
                <a:gd name="T18" fmla="*/ 6 w 58"/>
                <a:gd name="T19" fmla="*/ 29 h 57"/>
                <a:gd name="T20" fmla="*/ 32 w 58"/>
                <a:gd name="T21" fmla="*/ 12 h 57"/>
                <a:gd name="T22" fmla="*/ 46 w 58"/>
                <a:gd name="T23" fmla="*/ 26 h 57"/>
                <a:gd name="T24" fmla="*/ 46 w 58"/>
                <a:gd name="T25" fmla="*/ 31 h 57"/>
                <a:gd name="T26" fmla="*/ 41 w 58"/>
                <a:gd name="T27" fmla="*/ 31 h 57"/>
                <a:gd name="T28" fmla="*/ 33 w 58"/>
                <a:gd name="T29" fmla="*/ 23 h 57"/>
                <a:gd name="T30" fmla="*/ 33 w 58"/>
                <a:gd name="T31" fmla="*/ 43 h 57"/>
                <a:gd name="T32" fmla="*/ 29 w 58"/>
                <a:gd name="T33" fmla="*/ 47 h 57"/>
                <a:gd name="T34" fmla="*/ 25 w 58"/>
                <a:gd name="T35" fmla="*/ 43 h 57"/>
                <a:gd name="T36" fmla="*/ 25 w 58"/>
                <a:gd name="T37" fmla="*/ 23 h 57"/>
                <a:gd name="T38" fmla="*/ 17 w 58"/>
                <a:gd name="T39" fmla="*/ 31 h 57"/>
                <a:gd name="T40" fmla="*/ 12 w 58"/>
                <a:gd name="T41" fmla="*/ 31 h 57"/>
                <a:gd name="T42" fmla="*/ 11 w 58"/>
                <a:gd name="T43" fmla="*/ 29 h 57"/>
                <a:gd name="T44" fmla="*/ 12 w 58"/>
                <a:gd name="T45" fmla="*/ 26 h 57"/>
                <a:gd name="T46" fmla="*/ 27 w 58"/>
                <a:gd name="T47" fmla="*/ 12 h 57"/>
                <a:gd name="T48" fmla="*/ 32 w 58"/>
                <a:gd name="T4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" h="57">
                  <a:moveTo>
                    <a:pt x="58" y="29"/>
                  </a:moveTo>
                  <a:cubicBezTo>
                    <a:pt x="58" y="45"/>
                    <a:pt x="45" y="57"/>
                    <a:pt x="29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lose/>
                  <a:moveTo>
                    <a:pt x="6" y="29"/>
                  </a:moveTo>
                  <a:cubicBezTo>
                    <a:pt x="6" y="42"/>
                    <a:pt x="16" y="52"/>
                    <a:pt x="29" y="52"/>
                  </a:cubicBezTo>
                  <a:cubicBezTo>
                    <a:pt x="42" y="52"/>
                    <a:pt x="52" y="42"/>
                    <a:pt x="52" y="29"/>
                  </a:cubicBezTo>
                  <a:cubicBezTo>
                    <a:pt x="52" y="16"/>
                    <a:pt x="42" y="6"/>
                    <a:pt x="29" y="6"/>
                  </a:cubicBezTo>
                  <a:cubicBezTo>
                    <a:pt x="16" y="6"/>
                    <a:pt x="6" y="16"/>
                    <a:pt x="6" y="29"/>
                  </a:cubicBezTo>
                  <a:close/>
                  <a:moveTo>
                    <a:pt x="32" y="12"/>
                  </a:moveTo>
                  <a:cubicBezTo>
                    <a:pt x="46" y="26"/>
                    <a:pt x="46" y="26"/>
                    <a:pt x="46" y="26"/>
                  </a:cubicBezTo>
                  <a:cubicBezTo>
                    <a:pt x="47" y="28"/>
                    <a:pt x="47" y="30"/>
                    <a:pt x="46" y="31"/>
                  </a:cubicBezTo>
                  <a:cubicBezTo>
                    <a:pt x="45" y="33"/>
                    <a:pt x="42" y="33"/>
                    <a:pt x="41" y="31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5"/>
                    <a:pt x="31" y="47"/>
                    <a:pt x="29" y="47"/>
                  </a:cubicBezTo>
                  <a:cubicBezTo>
                    <a:pt x="27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3"/>
                    <a:pt x="14" y="33"/>
                    <a:pt x="12" y="31"/>
                  </a:cubicBezTo>
                  <a:cubicBezTo>
                    <a:pt x="12" y="31"/>
                    <a:pt x="11" y="30"/>
                    <a:pt x="11" y="29"/>
                  </a:cubicBezTo>
                  <a:cubicBezTo>
                    <a:pt x="11" y="28"/>
                    <a:pt x="12" y="27"/>
                    <a:pt x="12" y="26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30" y="11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58"/>
            <p:cNvSpPr>
              <a:spLocks noEditPoints="1"/>
            </p:cNvSpPr>
            <p:nvPr/>
          </p:nvSpPr>
          <p:spPr bwMode="auto">
            <a:xfrm>
              <a:off x="11838272" y="3890796"/>
              <a:ext cx="146800" cy="146799"/>
            </a:xfrm>
            <a:custGeom>
              <a:avLst/>
              <a:gdLst>
                <a:gd name="T0" fmla="*/ 3 w 46"/>
                <a:gd name="T1" fmla="*/ 0 h 46"/>
                <a:gd name="T2" fmla="*/ 20 w 46"/>
                <a:gd name="T3" fmla="*/ 0 h 46"/>
                <a:gd name="T4" fmla="*/ 20 w 46"/>
                <a:gd name="T5" fmla="*/ 3 h 46"/>
                <a:gd name="T6" fmla="*/ 3 w 46"/>
                <a:gd name="T7" fmla="*/ 3 h 46"/>
                <a:gd name="T8" fmla="*/ 3 w 46"/>
                <a:gd name="T9" fmla="*/ 0 h 46"/>
                <a:gd name="T10" fmla="*/ 26 w 46"/>
                <a:gd name="T11" fmla="*/ 0 h 46"/>
                <a:gd name="T12" fmla="*/ 43 w 46"/>
                <a:gd name="T13" fmla="*/ 0 h 46"/>
                <a:gd name="T14" fmla="*/ 43 w 46"/>
                <a:gd name="T15" fmla="*/ 3 h 46"/>
                <a:gd name="T16" fmla="*/ 26 w 46"/>
                <a:gd name="T17" fmla="*/ 3 h 46"/>
                <a:gd name="T18" fmla="*/ 26 w 46"/>
                <a:gd name="T19" fmla="*/ 0 h 46"/>
                <a:gd name="T20" fmla="*/ 43 w 46"/>
                <a:gd name="T21" fmla="*/ 14 h 46"/>
                <a:gd name="T22" fmla="*/ 41 w 46"/>
                <a:gd name="T23" fmla="*/ 14 h 46"/>
                <a:gd name="T24" fmla="*/ 41 w 46"/>
                <a:gd name="T25" fmla="*/ 3 h 46"/>
                <a:gd name="T26" fmla="*/ 29 w 46"/>
                <a:gd name="T27" fmla="*/ 3 h 46"/>
                <a:gd name="T28" fmla="*/ 29 w 46"/>
                <a:gd name="T29" fmla="*/ 14 h 46"/>
                <a:gd name="T30" fmla="*/ 17 w 46"/>
                <a:gd name="T31" fmla="*/ 14 h 46"/>
                <a:gd name="T32" fmla="*/ 17 w 46"/>
                <a:gd name="T33" fmla="*/ 3 h 46"/>
                <a:gd name="T34" fmla="*/ 6 w 46"/>
                <a:gd name="T35" fmla="*/ 3 h 46"/>
                <a:gd name="T36" fmla="*/ 6 w 46"/>
                <a:gd name="T37" fmla="*/ 14 h 46"/>
                <a:gd name="T38" fmla="*/ 3 w 46"/>
                <a:gd name="T39" fmla="*/ 14 h 46"/>
                <a:gd name="T40" fmla="*/ 0 w 46"/>
                <a:gd name="T41" fmla="*/ 18 h 46"/>
                <a:gd name="T42" fmla="*/ 0 w 46"/>
                <a:gd name="T43" fmla="*/ 43 h 46"/>
                <a:gd name="T44" fmla="*/ 3 w 46"/>
                <a:gd name="T45" fmla="*/ 46 h 46"/>
                <a:gd name="T46" fmla="*/ 17 w 46"/>
                <a:gd name="T47" fmla="*/ 46 h 46"/>
                <a:gd name="T48" fmla="*/ 20 w 46"/>
                <a:gd name="T49" fmla="*/ 43 h 46"/>
                <a:gd name="T50" fmla="*/ 20 w 46"/>
                <a:gd name="T51" fmla="*/ 26 h 46"/>
                <a:gd name="T52" fmla="*/ 26 w 46"/>
                <a:gd name="T53" fmla="*/ 26 h 46"/>
                <a:gd name="T54" fmla="*/ 26 w 46"/>
                <a:gd name="T55" fmla="*/ 43 h 46"/>
                <a:gd name="T56" fmla="*/ 29 w 46"/>
                <a:gd name="T57" fmla="*/ 46 h 46"/>
                <a:gd name="T58" fmla="*/ 43 w 46"/>
                <a:gd name="T59" fmla="*/ 46 h 46"/>
                <a:gd name="T60" fmla="*/ 46 w 46"/>
                <a:gd name="T61" fmla="*/ 43 h 46"/>
                <a:gd name="T62" fmla="*/ 46 w 46"/>
                <a:gd name="T63" fmla="*/ 18 h 46"/>
                <a:gd name="T64" fmla="*/ 43 w 46"/>
                <a:gd name="T65" fmla="*/ 14 h 46"/>
                <a:gd name="T66" fmla="*/ 16 w 46"/>
                <a:gd name="T67" fmla="*/ 43 h 46"/>
                <a:gd name="T68" fmla="*/ 5 w 46"/>
                <a:gd name="T69" fmla="*/ 43 h 46"/>
                <a:gd name="T70" fmla="*/ 3 w 46"/>
                <a:gd name="T71" fmla="*/ 42 h 46"/>
                <a:gd name="T72" fmla="*/ 5 w 46"/>
                <a:gd name="T73" fmla="*/ 40 h 46"/>
                <a:gd name="T74" fmla="*/ 16 w 46"/>
                <a:gd name="T75" fmla="*/ 40 h 46"/>
                <a:gd name="T76" fmla="*/ 17 w 46"/>
                <a:gd name="T77" fmla="*/ 42 h 46"/>
                <a:gd name="T78" fmla="*/ 16 w 46"/>
                <a:gd name="T79" fmla="*/ 43 h 46"/>
                <a:gd name="T80" fmla="*/ 25 w 46"/>
                <a:gd name="T81" fmla="*/ 23 h 46"/>
                <a:gd name="T82" fmla="*/ 22 w 46"/>
                <a:gd name="T83" fmla="*/ 23 h 46"/>
                <a:gd name="T84" fmla="*/ 20 w 46"/>
                <a:gd name="T85" fmla="*/ 22 h 46"/>
                <a:gd name="T86" fmla="*/ 22 w 46"/>
                <a:gd name="T87" fmla="*/ 20 h 46"/>
                <a:gd name="T88" fmla="*/ 25 w 46"/>
                <a:gd name="T89" fmla="*/ 20 h 46"/>
                <a:gd name="T90" fmla="*/ 26 w 46"/>
                <a:gd name="T91" fmla="*/ 22 h 46"/>
                <a:gd name="T92" fmla="*/ 25 w 46"/>
                <a:gd name="T93" fmla="*/ 23 h 46"/>
                <a:gd name="T94" fmla="*/ 42 w 46"/>
                <a:gd name="T95" fmla="*/ 43 h 46"/>
                <a:gd name="T96" fmla="*/ 31 w 46"/>
                <a:gd name="T97" fmla="*/ 43 h 46"/>
                <a:gd name="T98" fmla="*/ 29 w 46"/>
                <a:gd name="T99" fmla="*/ 42 h 46"/>
                <a:gd name="T100" fmla="*/ 31 w 46"/>
                <a:gd name="T101" fmla="*/ 40 h 46"/>
                <a:gd name="T102" fmla="*/ 42 w 46"/>
                <a:gd name="T103" fmla="*/ 40 h 46"/>
                <a:gd name="T104" fmla="*/ 43 w 46"/>
                <a:gd name="T105" fmla="*/ 42 h 46"/>
                <a:gd name="T106" fmla="*/ 42 w 46"/>
                <a:gd name="T10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" h="46">
                  <a:moveTo>
                    <a:pt x="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0" y="16"/>
                    <a:pt x="0" y="1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9" y="46"/>
                    <a:pt x="20" y="45"/>
                    <a:pt x="20" y="43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5"/>
                    <a:pt x="28" y="46"/>
                    <a:pt x="29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5" y="46"/>
                    <a:pt x="46" y="45"/>
                    <a:pt x="46" y="43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6"/>
                    <a:pt x="45" y="14"/>
                    <a:pt x="43" y="14"/>
                  </a:cubicBezTo>
                  <a:close/>
                  <a:moveTo>
                    <a:pt x="16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3" y="43"/>
                    <a:pt x="3" y="42"/>
                  </a:cubicBezTo>
                  <a:cubicBezTo>
                    <a:pt x="3" y="41"/>
                    <a:pt x="4" y="40"/>
                    <a:pt x="5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7" y="41"/>
                    <a:pt x="17" y="42"/>
                  </a:cubicBezTo>
                  <a:cubicBezTo>
                    <a:pt x="17" y="43"/>
                    <a:pt x="17" y="43"/>
                    <a:pt x="16" y="43"/>
                  </a:cubicBezTo>
                  <a:close/>
                  <a:moveTo>
                    <a:pt x="25" y="23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0" y="22"/>
                    <a:pt x="20" y="22"/>
                  </a:cubicBezTo>
                  <a:cubicBezTo>
                    <a:pt x="20" y="21"/>
                    <a:pt x="21" y="20"/>
                    <a:pt x="22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1"/>
                    <a:pt x="26" y="22"/>
                  </a:cubicBezTo>
                  <a:cubicBezTo>
                    <a:pt x="26" y="22"/>
                    <a:pt x="25" y="23"/>
                    <a:pt x="25" y="23"/>
                  </a:cubicBezTo>
                  <a:close/>
                  <a:moveTo>
                    <a:pt x="42" y="43"/>
                  </a:move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29" y="43"/>
                    <a:pt x="29" y="42"/>
                  </a:cubicBezTo>
                  <a:cubicBezTo>
                    <a:pt x="29" y="41"/>
                    <a:pt x="30" y="40"/>
                    <a:pt x="3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3" y="40"/>
                    <a:pt x="43" y="41"/>
                    <a:pt x="43" y="42"/>
                  </a:cubicBezTo>
                  <a:cubicBezTo>
                    <a:pt x="43" y="43"/>
                    <a:pt x="43" y="43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59"/>
            <p:cNvSpPr>
              <a:spLocks/>
            </p:cNvSpPr>
            <p:nvPr/>
          </p:nvSpPr>
          <p:spPr bwMode="auto">
            <a:xfrm>
              <a:off x="11572076" y="3920155"/>
              <a:ext cx="236837" cy="238794"/>
            </a:xfrm>
            <a:custGeom>
              <a:avLst/>
              <a:gdLst>
                <a:gd name="T0" fmla="*/ 61 w 121"/>
                <a:gd name="T1" fmla="*/ 122 h 122"/>
                <a:gd name="T2" fmla="*/ 121 w 121"/>
                <a:gd name="T3" fmla="*/ 62 h 122"/>
                <a:gd name="T4" fmla="*/ 84 w 121"/>
                <a:gd name="T5" fmla="*/ 62 h 122"/>
                <a:gd name="T6" fmla="*/ 84 w 121"/>
                <a:gd name="T7" fmla="*/ 0 h 122"/>
                <a:gd name="T8" fmla="*/ 38 w 121"/>
                <a:gd name="T9" fmla="*/ 0 h 122"/>
                <a:gd name="T10" fmla="*/ 38 w 121"/>
                <a:gd name="T11" fmla="*/ 62 h 122"/>
                <a:gd name="T12" fmla="*/ 0 w 121"/>
                <a:gd name="T13" fmla="*/ 62 h 122"/>
                <a:gd name="T14" fmla="*/ 61 w 121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2">
                  <a:moveTo>
                    <a:pt x="61" y="122"/>
                  </a:moveTo>
                  <a:lnTo>
                    <a:pt x="121" y="62"/>
                  </a:lnTo>
                  <a:lnTo>
                    <a:pt x="84" y="62"/>
                  </a:lnTo>
                  <a:lnTo>
                    <a:pt x="84" y="0"/>
                  </a:lnTo>
                  <a:lnTo>
                    <a:pt x="38" y="0"/>
                  </a:lnTo>
                  <a:lnTo>
                    <a:pt x="38" y="62"/>
                  </a:lnTo>
                  <a:lnTo>
                    <a:pt x="0" y="62"/>
                  </a:lnTo>
                  <a:lnTo>
                    <a:pt x="61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60"/>
            <p:cNvSpPr>
              <a:spLocks noEditPoints="1"/>
            </p:cNvSpPr>
            <p:nvPr/>
          </p:nvSpPr>
          <p:spPr bwMode="auto">
            <a:xfrm>
              <a:off x="11848058" y="3391677"/>
              <a:ext cx="197691" cy="197690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57 w 62"/>
                <a:gd name="T11" fmla="*/ 35 h 62"/>
                <a:gd name="T12" fmla="*/ 41 w 62"/>
                <a:gd name="T13" fmla="*/ 34 h 62"/>
                <a:gd name="T14" fmla="*/ 46 w 62"/>
                <a:gd name="T15" fmla="*/ 53 h 62"/>
                <a:gd name="T16" fmla="*/ 57 w 62"/>
                <a:gd name="T17" fmla="*/ 35 h 62"/>
                <a:gd name="T18" fmla="*/ 41 w 62"/>
                <a:gd name="T19" fmla="*/ 55 h 62"/>
                <a:gd name="T20" fmla="*/ 36 w 62"/>
                <a:gd name="T21" fmla="*/ 35 h 62"/>
                <a:gd name="T22" fmla="*/ 35 w 62"/>
                <a:gd name="T23" fmla="*/ 35 h 62"/>
                <a:gd name="T24" fmla="*/ 15 w 62"/>
                <a:gd name="T25" fmla="*/ 52 h 62"/>
                <a:gd name="T26" fmla="*/ 31 w 62"/>
                <a:gd name="T27" fmla="*/ 57 h 62"/>
                <a:gd name="T28" fmla="*/ 41 w 62"/>
                <a:gd name="T29" fmla="*/ 55 h 62"/>
                <a:gd name="T30" fmla="*/ 11 w 62"/>
                <a:gd name="T31" fmla="*/ 48 h 62"/>
                <a:gd name="T32" fmla="*/ 33 w 62"/>
                <a:gd name="T33" fmla="*/ 31 h 62"/>
                <a:gd name="T34" fmla="*/ 34 w 62"/>
                <a:gd name="T35" fmla="*/ 31 h 62"/>
                <a:gd name="T36" fmla="*/ 32 w 62"/>
                <a:gd name="T37" fmla="*/ 26 h 62"/>
                <a:gd name="T38" fmla="*/ 4 w 62"/>
                <a:gd name="T39" fmla="*/ 30 h 62"/>
                <a:gd name="T40" fmla="*/ 4 w 62"/>
                <a:gd name="T41" fmla="*/ 31 h 62"/>
                <a:gd name="T42" fmla="*/ 11 w 62"/>
                <a:gd name="T43" fmla="*/ 48 h 62"/>
                <a:gd name="T44" fmla="*/ 5 w 62"/>
                <a:gd name="T45" fmla="*/ 25 h 62"/>
                <a:gd name="T46" fmla="*/ 29 w 62"/>
                <a:gd name="T47" fmla="*/ 22 h 62"/>
                <a:gd name="T48" fmla="*/ 20 w 62"/>
                <a:gd name="T49" fmla="*/ 7 h 62"/>
                <a:gd name="T50" fmla="*/ 5 w 62"/>
                <a:gd name="T51" fmla="*/ 25 h 62"/>
                <a:gd name="T52" fmla="*/ 25 w 62"/>
                <a:gd name="T53" fmla="*/ 5 h 62"/>
                <a:gd name="T54" fmla="*/ 35 w 62"/>
                <a:gd name="T55" fmla="*/ 20 h 62"/>
                <a:gd name="T56" fmla="*/ 49 w 62"/>
                <a:gd name="T57" fmla="*/ 11 h 62"/>
                <a:gd name="T58" fmla="*/ 31 w 62"/>
                <a:gd name="T59" fmla="*/ 4 h 62"/>
                <a:gd name="T60" fmla="*/ 25 w 62"/>
                <a:gd name="T61" fmla="*/ 5 h 62"/>
                <a:gd name="T62" fmla="*/ 51 w 62"/>
                <a:gd name="T63" fmla="*/ 14 h 62"/>
                <a:gd name="T64" fmla="*/ 37 w 62"/>
                <a:gd name="T65" fmla="*/ 24 h 62"/>
                <a:gd name="T66" fmla="*/ 38 w 62"/>
                <a:gd name="T67" fmla="*/ 28 h 62"/>
                <a:gd name="T68" fmla="*/ 39 w 62"/>
                <a:gd name="T69" fmla="*/ 30 h 62"/>
                <a:gd name="T70" fmla="*/ 57 w 62"/>
                <a:gd name="T71" fmla="*/ 30 h 62"/>
                <a:gd name="T72" fmla="*/ 51 w 62"/>
                <a:gd name="T73" fmla="*/ 1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7" y="35"/>
                  </a:moveTo>
                  <a:cubicBezTo>
                    <a:pt x="56" y="35"/>
                    <a:pt x="49" y="32"/>
                    <a:pt x="41" y="34"/>
                  </a:cubicBezTo>
                  <a:cubicBezTo>
                    <a:pt x="44" y="43"/>
                    <a:pt x="45" y="51"/>
                    <a:pt x="46" y="53"/>
                  </a:cubicBezTo>
                  <a:cubicBezTo>
                    <a:pt x="52" y="49"/>
                    <a:pt x="56" y="42"/>
                    <a:pt x="57" y="35"/>
                  </a:cubicBezTo>
                  <a:close/>
                  <a:moveTo>
                    <a:pt x="41" y="55"/>
                  </a:moveTo>
                  <a:cubicBezTo>
                    <a:pt x="41" y="53"/>
                    <a:pt x="39" y="45"/>
                    <a:pt x="36" y="35"/>
                  </a:cubicBezTo>
                  <a:cubicBezTo>
                    <a:pt x="36" y="35"/>
                    <a:pt x="36" y="35"/>
                    <a:pt x="35" y="35"/>
                  </a:cubicBezTo>
                  <a:cubicBezTo>
                    <a:pt x="20" y="40"/>
                    <a:pt x="15" y="51"/>
                    <a:pt x="15" y="52"/>
                  </a:cubicBezTo>
                  <a:cubicBezTo>
                    <a:pt x="19" y="55"/>
                    <a:pt x="25" y="57"/>
                    <a:pt x="31" y="57"/>
                  </a:cubicBezTo>
                  <a:cubicBezTo>
                    <a:pt x="35" y="57"/>
                    <a:pt x="38" y="57"/>
                    <a:pt x="41" y="55"/>
                  </a:cubicBezTo>
                  <a:close/>
                  <a:moveTo>
                    <a:pt x="11" y="48"/>
                  </a:moveTo>
                  <a:cubicBezTo>
                    <a:pt x="12" y="47"/>
                    <a:pt x="19" y="35"/>
                    <a:pt x="33" y="31"/>
                  </a:cubicBezTo>
                  <a:cubicBezTo>
                    <a:pt x="33" y="31"/>
                    <a:pt x="33" y="31"/>
                    <a:pt x="34" y="31"/>
                  </a:cubicBezTo>
                  <a:cubicBezTo>
                    <a:pt x="33" y="29"/>
                    <a:pt x="32" y="28"/>
                    <a:pt x="32" y="26"/>
                  </a:cubicBezTo>
                  <a:cubicBezTo>
                    <a:pt x="18" y="30"/>
                    <a:pt x="6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8"/>
                    <a:pt x="7" y="44"/>
                    <a:pt x="11" y="48"/>
                  </a:cubicBezTo>
                  <a:close/>
                  <a:moveTo>
                    <a:pt x="5" y="25"/>
                  </a:moveTo>
                  <a:cubicBezTo>
                    <a:pt x="6" y="25"/>
                    <a:pt x="17" y="25"/>
                    <a:pt x="29" y="22"/>
                  </a:cubicBezTo>
                  <a:cubicBezTo>
                    <a:pt x="25" y="14"/>
                    <a:pt x="20" y="8"/>
                    <a:pt x="20" y="7"/>
                  </a:cubicBezTo>
                  <a:cubicBezTo>
                    <a:pt x="12" y="10"/>
                    <a:pt x="7" y="17"/>
                    <a:pt x="5" y="25"/>
                  </a:cubicBezTo>
                  <a:close/>
                  <a:moveTo>
                    <a:pt x="25" y="5"/>
                  </a:moveTo>
                  <a:cubicBezTo>
                    <a:pt x="25" y="6"/>
                    <a:pt x="30" y="12"/>
                    <a:pt x="35" y="20"/>
                  </a:cubicBezTo>
                  <a:cubicBezTo>
                    <a:pt x="44" y="17"/>
                    <a:pt x="48" y="12"/>
                    <a:pt x="49" y="11"/>
                  </a:cubicBezTo>
                  <a:cubicBezTo>
                    <a:pt x="44" y="7"/>
                    <a:pt x="38" y="4"/>
                    <a:pt x="31" y="4"/>
                  </a:cubicBezTo>
                  <a:cubicBezTo>
                    <a:pt x="29" y="4"/>
                    <a:pt x="27" y="4"/>
                    <a:pt x="25" y="5"/>
                  </a:cubicBezTo>
                  <a:close/>
                  <a:moveTo>
                    <a:pt x="51" y="14"/>
                  </a:moveTo>
                  <a:cubicBezTo>
                    <a:pt x="51" y="15"/>
                    <a:pt x="46" y="20"/>
                    <a:pt x="37" y="24"/>
                  </a:cubicBezTo>
                  <a:cubicBezTo>
                    <a:pt x="37" y="26"/>
                    <a:pt x="38" y="27"/>
                    <a:pt x="38" y="28"/>
                  </a:cubicBezTo>
                  <a:cubicBezTo>
                    <a:pt x="39" y="29"/>
                    <a:pt x="39" y="29"/>
                    <a:pt x="39" y="30"/>
                  </a:cubicBezTo>
                  <a:cubicBezTo>
                    <a:pt x="48" y="29"/>
                    <a:pt x="57" y="30"/>
                    <a:pt x="57" y="30"/>
                  </a:cubicBezTo>
                  <a:cubicBezTo>
                    <a:pt x="57" y="24"/>
                    <a:pt x="55" y="18"/>
                    <a:pt x="5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61"/>
            <p:cNvSpPr>
              <a:spLocks noEditPoints="1"/>
            </p:cNvSpPr>
            <p:nvPr/>
          </p:nvSpPr>
          <p:spPr bwMode="auto">
            <a:xfrm>
              <a:off x="11650369" y="3689191"/>
              <a:ext cx="187904" cy="166372"/>
            </a:xfrm>
            <a:custGeom>
              <a:avLst/>
              <a:gdLst>
                <a:gd name="T0" fmla="*/ 48 w 59"/>
                <a:gd name="T1" fmla="*/ 0 h 52"/>
                <a:gd name="T2" fmla="*/ 11 w 59"/>
                <a:gd name="T3" fmla="*/ 0 h 52"/>
                <a:gd name="T4" fmla="*/ 0 w 59"/>
                <a:gd name="T5" fmla="*/ 12 h 52"/>
                <a:gd name="T6" fmla="*/ 0 w 59"/>
                <a:gd name="T7" fmla="*/ 50 h 52"/>
                <a:gd name="T8" fmla="*/ 2 w 59"/>
                <a:gd name="T9" fmla="*/ 52 h 52"/>
                <a:gd name="T10" fmla="*/ 57 w 59"/>
                <a:gd name="T11" fmla="*/ 52 h 52"/>
                <a:gd name="T12" fmla="*/ 59 w 59"/>
                <a:gd name="T13" fmla="*/ 50 h 52"/>
                <a:gd name="T14" fmla="*/ 59 w 59"/>
                <a:gd name="T15" fmla="*/ 12 h 52"/>
                <a:gd name="T16" fmla="*/ 48 w 59"/>
                <a:gd name="T17" fmla="*/ 0 h 52"/>
                <a:gd name="T18" fmla="*/ 37 w 59"/>
                <a:gd name="T19" fmla="*/ 34 h 52"/>
                <a:gd name="T20" fmla="*/ 37 w 59"/>
                <a:gd name="T21" fmla="*/ 45 h 52"/>
                <a:gd name="T22" fmla="*/ 22 w 59"/>
                <a:gd name="T23" fmla="*/ 45 h 52"/>
                <a:gd name="T24" fmla="*/ 22 w 59"/>
                <a:gd name="T25" fmla="*/ 34 h 52"/>
                <a:gd name="T26" fmla="*/ 11 w 59"/>
                <a:gd name="T27" fmla="*/ 34 h 52"/>
                <a:gd name="T28" fmla="*/ 29 w 59"/>
                <a:gd name="T29" fmla="*/ 19 h 52"/>
                <a:gd name="T30" fmla="*/ 48 w 59"/>
                <a:gd name="T31" fmla="*/ 34 h 52"/>
                <a:gd name="T32" fmla="*/ 37 w 59"/>
                <a:gd name="T33" fmla="*/ 34 h 52"/>
                <a:gd name="T34" fmla="*/ 9 w 59"/>
                <a:gd name="T35" fmla="*/ 8 h 52"/>
                <a:gd name="T36" fmla="*/ 12 w 59"/>
                <a:gd name="T37" fmla="*/ 4 h 52"/>
                <a:gd name="T38" fmla="*/ 46 w 59"/>
                <a:gd name="T39" fmla="*/ 4 h 52"/>
                <a:gd name="T40" fmla="*/ 50 w 59"/>
                <a:gd name="T41" fmla="*/ 8 h 52"/>
                <a:gd name="T42" fmla="*/ 9 w 59"/>
                <a:gd name="T4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9" h="52">
                  <a:moveTo>
                    <a:pt x="48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8" y="52"/>
                    <a:pt x="59" y="52"/>
                    <a:pt x="59" y="50"/>
                  </a:cubicBezTo>
                  <a:cubicBezTo>
                    <a:pt x="59" y="12"/>
                    <a:pt x="59" y="12"/>
                    <a:pt x="59" y="12"/>
                  </a:cubicBezTo>
                  <a:lnTo>
                    <a:pt x="48" y="0"/>
                  </a:lnTo>
                  <a:close/>
                  <a:moveTo>
                    <a:pt x="37" y="34"/>
                  </a:moveTo>
                  <a:cubicBezTo>
                    <a:pt x="37" y="45"/>
                    <a:pt x="37" y="45"/>
                    <a:pt x="3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37" y="34"/>
                  </a:lnTo>
                  <a:close/>
                  <a:moveTo>
                    <a:pt x="9" y="8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50" y="8"/>
                    <a:pt x="50" y="8"/>
                    <a:pt x="50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62"/>
            <p:cNvSpPr>
              <a:spLocks noEditPoints="1"/>
            </p:cNvSpPr>
            <p:nvPr/>
          </p:nvSpPr>
          <p:spPr bwMode="auto">
            <a:xfrm>
              <a:off x="11243244" y="4012150"/>
              <a:ext cx="303387" cy="266197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9 h 83"/>
                <a:gd name="T14" fmla="*/ 75 w 95"/>
                <a:gd name="T15" fmla="*/ 67 h 83"/>
                <a:gd name="T16" fmla="*/ 83 w 95"/>
                <a:gd name="T17" fmla="*/ 67 h 83"/>
                <a:gd name="T18" fmla="*/ 83 w 95"/>
                <a:gd name="T19" fmla="*/ 67 h 83"/>
                <a:gd name="T20" fmla="*/ 95 w 95"/>
                <a:gd name="T21" fmla="*/ 34 h 83"/>
                <a:gd name="T22" fmla="*/ 80 w 95"/>
                <a:gd name="T23" fmla="*/ 62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2 h 83"/>
                <a:gd name="T32" fmla="*/ 78 w 95"/>
                <a:gd name="T33" fmla="*/ 7 h 83"/>
                <a:gd name="T34" fmla="*/ 80 w 95"/>
                <a:gd name="T35" fmla="*/ 5 h 83"/>
                <a:gd name="T36" fmla="*/ 82 w 95"/>
                <a:gd name="T37" fmla="*/ 7 h 83"/>
                <a:gd name="T38" fmla="*/ 86 w 95"/>
                <a:gd name="T39" fmla="*/ 12 h 83"/>
                <a:gd name="T40" fmla="*/ 89 w 95"/>
                <a:gd name="T41" fmla="*/ 34 h 83"/>
                <a:gd name="T42" fmla="*/ 86 w 95"/>
                <a:gd name="T43" fmla="*/ 55 h 83"/>
                <a:gd name="T44" fmla="*/ 82 w 95"/>
                <a:gd name="T45" fmla="*/ 61 h 83"/>
                <a:gd name="T46" fmla="*/ 80 w 95"/>
                <a:gd name="T47" fmla="*/ 62 h 83"/>
                <a:gd name="T48" fmla="*/ 23 w 95"/>
                <a:gd name="T49" fmla="*/ 34 h 83"/>
                <a:gd name="T50" fmla="*/ 24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30 h 83"/>
                <a:gd name="T58" fmla="*/ 0 w 95"/>
                <a:gd name="T59" fmla="*/ 38 h 83"/>
                <a:gd name="T60" fmla="*/ 5 w 95"/>
                <a:gd name="T61" fmla="*/ 47 h 83"/>
                <a:gd name="T62" fmla="*/ 12 w 95"/>
                <a:gd name="T63" fmla="*/ 47 h 83"/>
                <a:gd name="T64" fmla="*/ 24 w 95"/>
                <a:gd name="T65" fmla="*/ 47 h 83"/>
                <a:gd name="T66" fmla="*/ 23 w 95"/>
                <a:gd name="T67" fmla="*/ 34 h 83"/>
                <a:gd name="T68" fmla="*/ 34 w 95"/>
                <a:gd name="T69" fmla="*/ 53 h 83"/>
                <a:gd name="T70" fmla="*/ 22 w 95"/>
                <a:gd name="T71" fmla="*/ 51 h 83"/>
                <a:gd name="T72" fmla="*/ 30 w 95"/>
                <a:gd name="T73" fmla="*/ 81 h 83"/>
                <a:gd name="T74" fmla="*/ 33 w 95"/>
                <a:gd name="T75" fmla="*/ 83 h 83"/>
                <a:gd name="T76" fmla="*/ 44 w 95"/>
                <a:gd name="T77" fmla="*/ 78 h 83"/>
                <a:gd name="T78" fmla="*/ 46 w 95"/>
                <a:gd name="T79" fmla="*/ 75 h 83"/>
                <a:gd name="T80" fmla="*/ 34 w 95"/>
                <a:gd name="T81" fmla="*/ 53 h 83"/>
                <a:gd name="T82" fmla="*/ 80 w 95"/>
                <a:gd name="T83" fmla="*/ 45 h 83"/>
                <a:gd name="T84" fmla="*/ 79 w 95"/>
                <a:gd name="T85" fmla="*/ 44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5 h 83"/>
                <a:gd name="T92" fmla="*/ 79 w 95"/>
                <a:gd name="T93" fmla="*/ 23 h 83"/>
                <a:gd name="T94" fmla="*/ 80 w 95"/>
                <a:gd name="T95" fmla="*/ 23 h 83"/>
                <a:gd name="T96" fmla="*/ 81 w 95"/>
                <a:gd name="T97" fmla="*/ 23 h 83"/>
                <a:gd name="T98" fmla="*/ 82 w 95"/>
                <a:gd name="T99" fmla="*/ 25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4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8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3"/>
                    <a:pt x="31" y="19"/>
                  </a:cubicBezTo>
                  <a:cubicBezTo>
                    <a:pt x="30" y="23"/>
                    <a:pt x="30" y="28"/>
                    <a:pt x="30" y="34"/>
                  </a:cubicBezTo>
                  <a:cubicBezTo>
                    <a:pt x="30" y="39"/>
                    <a:pt x="30" y="44"/>
                    <a:pt x="31" y="49"/>
                  </a:cubicBezTo>
                  <a:cubicBezTo>
                    <a:pt x="57" y="54"/>
                    <a:pt x="75" y="67"/>
                    <a:pt x="75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9" y="67"/>
                    <a:pt x="95" y="52"/>
                    <a:pt x="95" y="34"/>
                  </a:cubicBezTo>
                  <a:close/>
                  <a:moveTo>
                    <a:pt x="80" y="62"/>
                  </a:moveTo>
                  <a:cubicBezTo>
                    <a:pt x="79" y="62"/>
                    <a:pt x="78" y="61"/>
                    <a:pt x="78" y="61"/>
                  </a:cubicBezTo>
                  <a:cubicBezTo>
                    <a:pt x="77" y="60"/>
                    <a:pt x="76" y="58"/>
                    <a:pt x="75" y="55"/>
                  </a:cubicBezTo>
                  <a:cubicBezTo>
                    <a:pt x="72" y="49"/>
                    <a:pt x="71" y="42"/>
                    <a:pt x="71" y="34"/>
                  </a:cubicBezTo>
                  <a:cubicBezTo>
                    <a:pt x="71" y="26"/>
                    <a:pt x="72" y="18"/>
                    <a:pt x="75" y="12"/>
                  </a:cubicBezTo>
                  <a:cubicBezTo>
                    <a:pt x="76" y="10"/>
                    <a:pt x="77" y="8"/>
                    <a:pt x="78" y="7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2" y="7"/>
                  </a:cubicBezTo>
                  <a:cubicBezTo>
                    <a:pt x="84" y="8"/>
                    <a:pt x="85" y="10"/>
                    <a:pt x="86" y="12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42"/>
                    <a:pt x="88" y="49"/>
                    <a:pt x="86" y="55"/>
                  </a:cubicBezTo>
                  <a:cubicBezTo>
                    <a:pt x="85" y="58"/>
                    <a:pt x="84" y="60"/>
                    <a:pt x="82" y="61"/>
                  </a:cubicBezTo>
                  <a:cubicBezTo>
                    <a:pt x="82" y="61"/>
                    <a:pt x="81" y="62"/>
                    <a:pt x="80" y="62"/>
                  </a:cubicBezTo>
                  <a:close/>
                  <a:moveTo>
                    <a:pt x="23" y="34"/>
                  </a:moveTo>
                  <a:cubicBezTo>
                    <a:pt x="23" y="29"/>
                    <a:pt x="24" y="24"/>
                    <a:pt x="24" y="20"/>
                  </a:cubicBezTo>
                  <a:cubicBezTo>
                    <a:pt x="20" y="21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12" y="47"/>
                  </a:cubicBezTo>
                  <a:cubicBezTo>
                    <a:pt x="16" y="47"/>
                    <a:pt x="20" y="47"/>
                    <a:pt x="24" y="47"/>
                  </a:cubicBezTo>
                  <a:cubicBezTo>
                    <a:pt x="24" y="43"/>
                    <a:pt x="23" y="39"/>
                    <a:pt x="23" y="34"/>
                  </a:cubicBezTo>
                  <a:close/>
                  <a:moveTo>
                    <a:pt x="34" y="53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2" y="83"/>
                    <a:pt x="33" y="8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6" y="76"/>
                    <a:pt x="46" y="75"/>
                  </a:cubicBezTo>
                  <a:lnTo>
                    <a:pt x="34" y="53"/>
                  </a:lnTo>
                  <a:close/>
                  <a:moveTo>
                    <a:pt x="80" y="45"/>
                  </a:moveTo>
                  <a:cubicBezTo>
                    <a:pt x="80" y="45"/>
                    <a:pt x="79" y="44"/>
                    <a:pt x="79" y="44"/>
                  </a:cubicBezTo>
                  <a:cubicBezTo>
                    <a:pt x="79" y="44"/>
                    <a:pt x="78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1"/>
                    <a:pt x="77" y="28"/>
                    <a:pt x="78" y="25"/>
                  </a:cubicBezTo>
                  <a:cubicBezTo>
                    <a:pt x="78" y="25"/>
                    <a:pt x="79" y="24"/>
                    <a:pt x="79" y="23"/>
                  </a:cubicBezTo>
                  <a:cubicBezTo>
                    <a:pt x="79" y="23"/>
                    <a:pt x="80" y="23"/>
                    <a:pt x="80" y="23"/>
                  </a:cubicBezTo>
                  <a:cubicBezTo>
                    <a:pt x="80" y="23"/>
                    <a:pt x="81" y="23"/>
                    <a:pt x="81" y="23"/>
                  </a:cubicBezTo>
                  <a:cubicBezTo>
                    <a:pt x="81" y="24"/>
                    <a:pt x="82" y="25"/>
                    <a:pt x="82" y="25"/>
                  </a:cubicBezTo>
                  <a:cubicBezTo>
                    <a:pt x="83" y="28"/>
                    <a:pt x="84" y="31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1" y="44"/>
                    <a:pt x="81" y="44"/>
                  </a:cubicBezTo>
                  <a:cubicBezTo>
                    <a:pt x="81" y="44"/>
                    <a:pt x="80" y="45"/>
                    <a:pt x="8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11767808" y="3599153"/>
              <a:ext cx="160501" cy="64591"/>
            </a:xfrm>
            <a:custGeom>
              <a:avLst/>
              <a:gdLst>
                <a:gd name="T0" fmla="*/ 50 w 50"/>
                <a:gd name="T1" fmla="*/ 10 h 20"/>
                <a:gd name="T2" fmla="*/ 50 w 50"/>
                <a:gd name="T3" fmla="*/ 10 h 20"/>
                <a:gd name="T4" fmla="*/ 40 w 50"/>
                <a:gd name="T5" fmla="*/ 0 h 20"/>
                <a:gd name="T6" fmla="*/ 28 w 50"/>
                <a:gd name="T7" fmla="*/ 0 h 20"/>
                <a:gd name="T8" fmla="*/ 18 w 50"/>
                <a:gd name="T9" fmla="*/ 10 h 20"/>
                <a:gd name="T10" fmla="*/ 18 w 50"/>
                <a:gd name="T11" fmla="*/ 10 h 20"/>
                <a:gd name="T12" fmla="*/ 18 w 50"/>
                <a:gd name="T13" fmla="*/ 11 h 20"/>
                <a:gd name="T14" fmla="*/ 23 w 50"/>
                <a:gd name="T15" fmla="*/ 11 h 20"/>
                <a:gd name="T16" fmla="*/ 23 w 50"/>
                <a:gd name="T17" fmla="*/ 10 h 20"/>
                <a:gd name="T18" fmla="*/ 23 w 50"/>
                <a:gd name="T19" fmla="*/ 10 h 20"/>
                <a:gd name="T20" fmla="*/ 28 w 50"/>
                <a:gd name="T21" fmla="*/ 5 h 20"/>
                <a:gd name="T22" fmla="*/ 40 w 50"/>
                <a:gd name="T23" fmla="*/ 5 h 20"/>
                <a:gd name="T24" fmla="*/ 45 w 50"/>
                <a:gd name="T25" fmla="*/ 10 h 20"/>
                <a:gd name="T26" fmla="*/ 45 w 50"/>
                <a:gd name="T27" fmla="*/ 10 h 20"/>
                <a:gd name="T28" fmla="*/ 40 w 50"/>
                <a:gd name="T29" fmla="*/ 15 h 20"/>
                <a:gd name="T30" fmla="*/ 35 w 50"/>
                <a:gd name="T31" fmla="*/ 15 h 20"/>
                <a:gd name="T32" fmla="*/ 32 w 50"/>
                <a:gd name="T33" fmla="*/ 20 h 20"/>
                <a:gd name="T34" fmla="*/ 40 w 50"/>
                <a:gd name="T35" fmla="*/ 20 h 20"/>
                <a:gd name="T36" fmla="*/ 50 w 50"/>
                <a:gd name="T37" fmla="*/ 10 h 20"/>
                <a:gd name="T38" fmla="*/ 32 w 50"/>
                <a:gd name="T39" fmla="*/ 10 h 20"/>
                <a:gd name="T40" fmla="*/ 32 w 50"/>
                <a:gd name="T41" fmla="*/ 9 h 20"/>
                <a:gd name="T42" fmla="*/ 27 w 50"/>
                <a:gd name="T43" fmla="*/ 9 h 20"/>
                <a:gd name="T44" fmla="*/ 28 w 50"/>
                <a:gd name="T45" fmla="*/ 10 h 20"/>
                <a:gd name="T46" fmla="*/ 28 w 50"/>
                <a:gd name="T47" fmla="*/ 10 h 20"/>
                <a:gd name="T48" fmla="*/ 22 w 50"/>
                <a:gd name="T49" fmla="*/ 15 h 20"/>
                <a:gd name="T50" fmla="*/ 10 w 50"/>
                <a:gd name="T51" fmla="*/ 15 h 20"/>
                <a:gd name="T52" fmla="*/ 5 w 50"/>
                <a:gd name="T53" fmla="*/ 10 h 20"/>
                <a:gd name="T54" fmla="*/ 5 w 50"/>
                <a:gd name="T55" fmla="*/ 10 h 20"/>
                <a:gd name="T56" fmla="*/ 10 w 50"/>
                <a:gd name="T57" fmla="*/ 5 h 20"/>
                <a:gd name="T58" fmla="*/ 16 w 50"/>
                <a:gd name="T59" fmla="*/ 5 h 20"/>
                <a:gd name="T60" fmla="*/ 19 w 50"/>
                <a:gd name="T61" fmla="*/ 0 h 20"/>
                <a:gd name="T62" fmla="*/ 10 w 50"/>
                <a:gd name="T63" fmla="*/ 0 h 20"/>
                <a:gd name="T64" fmla="*/ 0 w 50"/>
                <a:gd name="T65" fmla="*/ 10 h 20"/>
                <a:gd name="T66" fmla="*/ 0 w 50"/>
                <a:gd name="T67" fmla="*/ 10 h 20"/>
                <a:gd name="T68" fmla="*/ 10 w 50"/>
                <a:gd name="T69" fmla="*/ 20 h 20"/>
                <a:gd name="T70" fmla="*/ 22 w 50"/>
                <a:gd name="T71" fmla="*/ 20 h 20"/>
                <a:gd name="T72" fmla="*/ 32 w 50"/>
                <a:gd name="T7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" h="20"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5"/>
                    <a:pt x="46" y="0"/>
                    <a:pt x="4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5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7"/>
                    <a:pt x="25" y="5"/>
                    <a:pt x="28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3" y="5"/>
                    <a:pt x="45" y="7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3"/>
                    <a:pt x="43" y="15"/>
                    <a:pt x="40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7"/>
                    <a:pt x="33" y="18"/>
                    <a:pt x="32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6" y="20"/>
                    <a:pt x="50" y="15"/>
                    <a:pt x="50" y="10"/>
                  </a:cubicBezTo>
                  <a:close/>
                  <a:moveTo>
                    <a:pt x="32" y="10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3"/>
                    <a:pt x="25" y="15"/>
                    <a:pt x="22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5" y="13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3"/>
                    <a:pt x="17" y="1"/>
                    <a:pt x="1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8" y="20"/>
                    <a:pt x="32" y="15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11918522" y="2912132"/>
              <a:ext cx="172245" cy="168330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7 h 53"/>
                <a:gd name="T4" fmla="*/ 27 w 54"/>
                <a:gd name="T5" fmla="*/ 53 h 53"/>
                <a:gd name="T6" fmla="*/ 54 w 54"/>
                <a:gd name="T7" fmla="*/ 27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7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7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9 w 54"/>
                <a:gd name="T39" fmla="*/ 40 h 53"/>
                <a:gd name="T40" fmla="*/ 25 w 54"/>
                <a:gd name="T41" fmla="*/ 40 h 53"/>
                <a:gd name="T42" fmla="*/ 24 w 54"/>
                <a:gd name="T43" fmla="*/ 38 h 53"/>
                <a:gd name="T44" fmla="*/ 24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7" y="42"/>
                    <a:pt x="17" y="40"/>
                    <a:pt x="17" y="38"/>
                  </a:cubicBezTo>
                  <a:cubicBezTo>
                    <a:pt x="17" y="32"/>
                    <a:pt x="13" y="26"/>
                    <a:pt x="7" y="24"/>
                  </a:cubicBezTo>
                  <a:cubicBezTo>
                    <a:pt x="8" y="20"/>
                    <a:pt x="10" y="16"/>
                    <a:pt x="13" y="12"/>
                  </a:cubicBezTo>
                  <a:cubicBezTo>
                    <a:pt x="17" y="9"/>
                    <a:pt x="22" y="7"/>
                    <a:pt x="27" y="7"/>
                  </a:cubicBezTo>
                  <a:cubicBezTo>
                    <a:pt x="32" y="7"/>
                    <a:pt x="37" y="9"/>
                    <a:pt x="41" y="12"/>
                  </a:cubicBezTo>
                  <a:cubicBezTo>
                    <a:pt x="44" y="16"/>
                    <a:pt x="46" y="20"/>
                    <a:pt x="47" y="24"/>
                  </a:cubicBezTo>
                  <a:cubicBezTo>
                    <a:pt x="41" y="26"/>
                    <a:pt x="37" y="32"/>
                    <a:pt x="37" y="38"/>
                  </a:cubicBezTo>
                  <a:cubicBezTo>
                    <a:pt x="37" y="40"/>
                    <a:pt x="37" y="42"/>
                    <a:pt x="38" y="43"/>
                  </a:cubicBezTo>
                  <a:cubicBezTo>
                    <a:pt x="35" y="45"/>
                    <a:pt x="31" y="47"/>
                    <a:pt x="27" y="47"/>
                  </a:cubicBezTo>
                  <a:cubicBezTo>
                    <a:pt x="23" y="47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40"/>
                    <a:pt x="29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0"/>
                    <a:pt x="24" y="39"/>
                    <a:pt x="24" y="38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11895034" y="3100035"/>
              <a:ext cx="150715" cy="121354"/>
            </a:xfrm>
            <a:custGeom>
              <a:avLst/>
              <a:gdLst>
                <a:gd name="T0" fmla="*/ 30 w 77"/>
                <a:gd name="T1" fmla="*/ 62 h 62"/>
                <a:gd name="T2" fmla="*/ 0 w 77"/>
                <a:gd name="T3" fmla="*/ 31 h 62"/>
                <a:gd name="T4" fmla="*/ 15 w 77"/>
                <a:gd name="T5" fmla="*/ 17 h 62"/>
                <a:gd name="T6" fmla="*/ 30 w 77"/>
                <a:gd name="T7" fmla="*/ 33 h 62"/>
                <a:gd name="T8" fmla="*/ 62 w 77"/>
                <a:gd name="T9" fmla="*/ 0 h 62"/>
                <a:gd name="T10" fmla="*/ 77 w 77"/>
                <a:gd name="T11" fmla="*/ 15 h 62"/>
                <a:gd name="T12" fmla="*/ 30 w 77"/>
                <a:gd name="T13" fmla="*/ 62 h 62"/>
                <a:gd name="T14" fmla="*/ 9 w 77"/>
                <a:gd name="T15" fmla="*/ 31 h 62"/>
                <a:gd name="T16" fmla="*/ 30 w 77"/>
                <a:gd name="T17" fmla="*/ 54 h 62"/>
                <a:gd name="T18" fmla="*/ 69 w 77"/>
                <a:gd name="T19" fmla="*/ 15 h 62"/>
                <a:gd name="T20" fmla="*/ 62 w 77"/>
                <a:gd name="T21" fmla="*/ 8 h 62"/>
                <a:gd name="T22" fmla="*/ 30 w 77"/>
                <a:gd name="T23" fmla="*/ 41 h 62"/>
                <a:gd name="T24" fmla="*/ 15 w 77"/>
                <a:gd name="T25" fmla="*/ 25 h 62"/>
                <a:gd name="T26" fmla="*/ 9 w 77"/>
                <a:gd name="T27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62">
                  <a:moveTo>
                    <a:pt x="30" y="62"/>
                  </a:moveTo>
                  <a:lnTo>
                    <a:pt x="0" y="31"/>
                  </a:lnTo>
                  <a:lnTo>
                    <a:pt x="15" y="17"/>
                  </a:lnTo>
                  <a:lnTo>
                    <a:pt x="30" y="33"/>
                  </a:lnTo>
                  <a:lnTo>
                    <a:pt x="62" y="0"/>
                  </a:lnTo>
                  <a:lnTo>
                    <a:pt x="77" y="15"/>
                  </a:lnTo>
                  <a:lnTo>
                    <a:pt x="30" y="62"/>
                  </a:lnTo>
                  <a:close/>
                  <a:moveTo>
                    <a:pt x="9" y="31"/>
                  </a:moveTo>
                  <a:lnTo>
                    <a:pt x="30" y="54"/>
                  </a:lnTo>
                  <a:lnTo>
                    <a:pt x="69" y="15"/>
                  </a:lnTo>
                  <a:lnTo>
                    <a:pt x="62" y="8"/>
                  </a:lnTo>
                  <a:lnTo>
                    <a:pt x="30" y="41"/>
                  </a:lnTo>
                  <a:lnTo>
                    <a:pt x="15" y="25"/>
                  </a:lnTo>
                  <a:lnTo>
                    <a:pt x="9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11640581" y="3336871"/>
              <a:ext cx="178118" cy="236836"/>
            </a:xfrm>
            <a:custGeom>
              <a:avLst/>
              <a:gdLst>
                <a:gd name="T0" fmla="*/ 53 w 56"/>
                <a:gd name="T1" fmla="*/ 9 h 74"/>
                <a:gd name="T2" fmla="*/ 49 w 56"/>
                <a:gd name="T3" fmla="*/ 9 h 74"/>
                <a:gd name="T4" fmla="*/ 49 w 56"/>
                <a:gd name="T5" fmla="*/ 14 h 74"/>
                <a:gd name="T6" fmla="*/ 51 w 56"/>
                <a:gd name="T7" fmla="*/ 14 h 74"/>
                <a:gd name="T8" fmla="*/ 51 w 56"/>
                <a:gd name="T9" fmla="*/ 51 h 74"/>
                <a:gd name="T10" fmla="*/ 32 w 56"/>
                <a:gd name="T11" fmla="*/ 51 h 74"/>
                <a:gd name="T12" fmla="*/ 32 w 56"/>
                <a:gd name="T13" fmla="*/ 70 h 74"/>
                <a:gd name="T14" fmla="*/ 5 w 56"/>
                <a:gd name="T15" fmla="*/ 70 h 74"/>
                <a:gd name="T16" fmla="*/ 5 w 56"/>
                <a:gd name="T17" fmla="*/ 14 h 74"/>
                <a:gd name="T18" fmla="*/ 7 w 56"/>
                <a:gd name="T19" fmla="*/ 14 h 74"/>
                <a:gd name="T20" fmla="*/ 7 w 56"/>
                <a:gd name="T21" fmla="*/ 9 h 74"/>
                <a:gd name="T22" fmla="*/ 2 w 56"/>
                <a:gd name="T23" fmla="*/ 9 h 74"/>
                <a:gd name="T24" fmla="*/ 0 w 56"/>
                <a:gd name="T25" fmla="*/ 12 h 74"/>
                <a:gd name="T26" fmla="*/ 0 w 56"/>
                <a:gd name="T27" fmla="*/ 72 h 74"/>
                <a:gd name="T28" fmla="*/ 2 w 56"/>
                <a:gd name="T29" fmla="*/ 74 h 74"/>
                <a:gd name="T30" fmla="*/ 39 w 56"/>
                <a:gd name="T31" fmla="*/ 74 h 74"/>
                <a:gd name="T32" fmla="*/ 56 w 56"/>
                <a:gd name="T33" fmla="*/ 58 h 74"/>
                <a:gd name="T34" fmla="*/ 56 w 56"/>
                <a:gd name="T35" fmla="*/ 12 h 74"/>
                <a:gd name="T36" fmla="*/ 53 w 56"/>
                <a:gd name="T37" fmla="*/ 9 h 74"/>
                <a:gd name="T38" fmla="*/ 37 w 56"/>
                <a:gd name="T39" fmla="*/ 70 h 74"/>
                <a:gd name="T40" fmla="*/ 37 w 56"/>
                <a:gd name="T41" fmla="*/ 56 h 74"/>
                <a:gd name="T42" fmla="*/ 51 w 56"/>
                <a:gd name="T43" fmla="*/ 56 h 74"/>
                <a:gd name="T44" fmla="*/ 37 w 56"/>
                <a:gd name="T45" fmla="*/ 70 h 74"/>
                <a:gd name="T46" fmla="*/ 46 w 56"/>
                <a:gd name="T47" fmla="*/ 9 h 74"/>
                <a:gd name="T48" fmla="*/ 37 w 56"/>
                <a:gd name="T49" fmla="*/ 9 h 74"/>
                <a:gd name="T50" fmla="*/ 37 w 56"/>
                <a:gd name="T51" fmla="*/ 5 h 74"/>
                <a:gd name="T52" fmla="*/ 32 w 56"/>
                <a:gd name="T53" fmla="*/ 0 h 74"/>
                <a:gd name="T54" fmla="*/ 23 w 56"/>
                <a:gd name="T55" fmla="*/ 0 h 74"/>
                <a:gd name="T56" fmla="*/ 19 w 56"/>
                <a:gd name="T57" fmla="*/ 5 h 74"/>
                <a:gd name="T58" fmla="*/ 19 w 56"/>
                <a:gd name="T59" fmla="*/ 9 h 74"/>
                <a:gd name="T60" fmla="*/ 9 w 56"/>
                <a:gd name="T61" fmla="*/ 9 h 74"/>
                <a:gd name="T62" fmla="*/ 9 w 56"/>
                <a:gd name="T63" fmla="*/ 19 h 74"/>
                <a:gd name="T64" fmla="*/ 46 w 56"/>
                <a:gd name="T65" fmla="*/ 19 h 74"/>
                <a:gd name="T66" fmla="*/ 46 w 56"/>
                <a:gd name="T67" fmla="*/ 9 h 74"/>
                <a:gd name="T68" fmla="*/ 32 w 56"/>
                <a:gd name="T69" fmla="*/ 9 h 74"/>
                <a:gd name="T70" fmla="*/ 23 w 56"/>
                <a:gd name="T71" fmla="*/ 9 h 74"/>
                <a:gd name="T72" fmla="*/ 23 w 56"/>
                <a:gd name="T73" fmla="*/ 5 h 74"/>
                <a:gd name="T74" fmla="*/ 23 w 56"/>
                <a:gd name="T75" fmla="*/ 5 h 74"/>
                <a:gd name="T76" fmla="*/ 32 w 56"/>
                <a:gd name="T77" fmla="*/ 5 h 74"/>
                <a:gd name="T78" fmla="*/ 32 w 56"/>
                <a:gd name="T79" fmla="*/ 5 h 74"/>
                <a:gd name="T80" fmla="*/ 32 w 56"/>
                <a:gd name="T81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6" h="74">
                  <a:moveTo>
                    <a:pt x="53" y="9"/>
                  </a:moveTo>
                  <a:cubicBezTo>
                    <a:pt x="49" y="9"/>
                    <a:pt x="49" y="9"/>
                    <a:pt x="49" y="9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1" y="74"/>
                    <a:pt x="2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0"/>
                    <a:pt x="55" y="9"/>
                    <a:pt x="53" y="9"/>
                  </a:cubicBezTo>
                  <a:close/>
                  <a:moveTo>
                    <a:pt x="37" y="70"/>
                  </a:moveTo>
                  <a:cubicBezTo>
                    <a:pt x="37" y="56"/>
                    <a:pt x="37" y="56"/>
                    <a:pt x="37" y="56"/>
                  </a:cubicBezTo>
                  <a:cubicBezTo>
                    <a:pt x="51" y="56"/>
                    <a:pt x="51" y="56"/>
                    <a:pt x="51" y="56"/>
                  </a:cubicBezTo>
                  <a:lnTo>
                    <a:pt x="37" y="70"/>
                  </a:lnTo>
                  <a:close/>
                  <a:moveTo>
                    <a:pt x="46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2"/>
                    <a:pt x="35" y="0"/>
                    <a:pt x="3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9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46" y="19"/>
                    <a:pt x="46" y="19"/>
                    <a:pt x="46" y="19"/>
                  </a:cubicBezTo>
                  <a:lnTo>
                    <a:pt x="46" y="9"/>
                  </a:lnTo>
                  <a:close/>
                  <a:moveTo>
                    <a:pt x="32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lnTo>
                    <a:pt x="3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10986834" y="3618727"/>
              <a:ext cx="608730" cy="342532"/>
            </a:xfrm>
            <a:custGeom>
              <a:avLst/>
              <a:gdLst>
                <a:gd name="T0" fmla="*/ 190 w 190"/>
                <a:gd name="T1" fmla="*/ 74 h 107"/>
                <a:gd name="T2" fmla="*/ 166 w 190"/>
                <a:gd name="T3" fmla="*/ 43 h 107"/>
                <a:gd name="T4" fmla="*/ 122 w 190"/>
                <a:gd name="T5" fmla="*/ 0 h 107"/>
                <a:gd name="T6" fmla="*/ 87 w 190"/>
                <a:gd name="T7" fmla="*/ 17 h 107"/>
                <a:gd name="T8" fmla="*/ 67 w 190"/>
                <a:gd name="T9" fmla="*/ 7 h 107"/>
                <a:gd name="T10" fmla="*/ 42 w 190"/>
                <a:gd name="T11" fmla="*/ 32 h 107"/>
                <a:gd name="T12" fmla="*/ 43 w 190"/>
                <a:gd name="T13" fmla="*/ 35 h 107"/>
                <a:gd name="T14" fmla="*/ 36 w 190"/>
                <a:gd name="T15" fmla="*/ 35 h 107"/>
                <a:gd name="T16" fmla="*/ 0 w 190"/>
                <a:gd name="T17" fmla="*/ 71 h 107"/>
                <a:gd name="T18" fmla="*/ 36 w 190"/>
                <a:gd name="T19" fmla="*/ 107 h 107"/>
                <a:gd name="T20" fmla="*/ 158 w 190"/>
                <a:gd name="T21" fmla="*/ 107 h 107"/>
                <a:gd name="T22" fmla="*/ 158 w 190"/>
                <a:gd name="T23" fmla="*/ 107 h 107"/>
                <a:gd name="T24" fmla="*/ 190 w 190"/>
                <a:gd name="T25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107">
                  <a:moveTo>
                    <a:pt x="190" y="74"/>
                  </a:moveTo>
                  <a:cubicBezTo>
                    <a:pt x="190" y="59"/>
                    <a:pt x="180" y="46"/>
                    <a:pt x="166" y="43"/>
                  </a:cubicBezTo>
                  <a:cubicBezTo>
                    <a:pt x="165" y="19"/>
                    <a:pt x="146" y="0"/>
                    <a:pt x="122" y="0"/>
                  </a:cubicBezTo>
                  <a:cubicBezTo>
                    <a:pt x="107" y="0"/>
                    <a:pt x="95" y="6"/>
                    <a:pt x="87" y="17"/>
                  </a:cubicBezTo>
                  <a:cubicBezTo>
                    <a:pt x="82" y="11"/>
                    <a:pt x="75" y="7"/>
                    <a:pt x="67" y="7"/>
                  </a:cubicBezTo>
                  <a:cubicBezTo>
                    <a:pt x="54" y="7"/>
                    <a:pt x="42" y="18"/>
                    <a:pt x="42" y="32"/>
                  </a:cubicBezTo>
                  <a:cubicBezTo>
                    <a:pt x="42" y="33"/>
                    <a:pt x="43" y="34"/>
                    <a:pt x="43" y="35"/>
                  </a:cubicBezTo>
                  <a:cubicBezTo>
                    <a:pt x="41" y="35"/>
                    <a:pt x="38" y="35"/>
                    <a:pt x="36" y="35"/>
                  </a:cubicBezTo>
                  <a:cubicBezTo>
                    <a:pt x="16" y="35"/>
                    <a:pt x="0" y="51"/>
                    <a:pt x="0" y="71"/>
                  </a:cubicBezTo>
                  <a:cubicBezTo>
                    <a:pt x="0" y="91"/>
                    <a:pt x="16" y="107"/>
                    <a:pt x="36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76" y="107"/>
                    <a:pt x="190" y="92"/>
                    <a:pt x="19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11632752" y="2722270"/>
              <a:ext cx="291643" cy="317087"/>
            </a:xfrm>
            <a:custGeom>
              <a:avLst/>
              <a:gdLst>
                <a:gd name="T0" fmla="*/ 61 w 91"/>
                <a:gd name="T1" fmla="*/ 27 h 99"/>
                <a:gd name="T2" fmla="*/ 51 w 91"/>
                <a:gd name="T3" fmla="*/ 38 h 99"/>
                <a:gd name="T4" fmla="*/ 46 w 91"/>
                <a:gd name="T5" fmla="*/ 46 h 99"/>
                <a:gd name="T6" fmla="*/ 48 w 91"/>
                <a:gd name="T7" fmla="*/ 29 h 99"/>
                <a:gd name="T8" fmla="*/ 48 w 91"/>
                <a:gd name="T9" fmla="*/ 14 h 99"/>
                <a:gd name="T10" fmla="*/ 23 w 91"/>
                <a:gd name="T11" fmla="*/ 4 h 99"/>
                <a:gd name="T12" fmla="*/ 13 w 91"/>
                <a:gd name="T13" fmla="*/ 29 h 99"/>
                <a:gd name="T14" fmla="*/ 24 w 91"/>
                <a:gd name="T15" fmla="*/ 40 h 99"/>
                <a:gd name="T16" fmla="*/ 38 w 91"/>
                <a:gd name="T17" fmla="*/ 50 h 99"/>
                <a:gd name="T18" fmla="*/ 29 w 91"/>
                <a:gd name="T19" fmla="*/ 48 h 99"/>
                <a:gd name="T20" fmla="*/ 14 w 91"/>
                <a:gd name="T21" fmla="*/ 48 h 99"/>
                <a:gd name="T22" fmla="*/ 4 w 91"/>
                <a:gd name="T23" fmla="*/ 74 h 99"/>
                <a:gd name="T24" fmla="*/ 30 w 91"/>
                <a:gd name="T25" fmla="*/ 84 h 99"/>
                <a:gd name="T26" fmla="*/ 40 w 91"/>
                <a:gd name="T27" fmla="*/ 73 h 99"/>
                <a:gd name="T28" fmla="*/ 45 w 91"/>
                <a:gd name="T29" fmla="*/ 65 h 99"/>
                <a:gd name="T30" fmla="*/ 43 w 91"/>
                <a:gd name="T31" fmla="*/ 96 h 99"/>
                <a:gd name="T32" fmla="*/ 45 w 91"/>
                <a:gd name="T33" fmla="*/ 99 h 99"/>
                <a:gd name="T34" fmla="*/ 61 w 91"/>
                <a:gd name="T35" fmla="*/ 92 h 99"/>
                <a:gd name="T36" fmla="*/ 78 w 91"/>
                <a:gd name="T37" fmla="*/ 84 h 99"/>
                <a:gd name="T38" fmla="*/ 76 w 91"/>
                <a:gd name="T39" fmla="*/ 81 h 99"/>
                <a:gd name="T40" fmla="*/ 53 w 91"/>
                <a:gd name="T41" fmla="*/ 61 h 99"/>
                <a:gd name="T42" fmla="*/ 61 w 91"/>
                <a:gd name="T43" fmla="*/ 63 h 99"/>
                <a:gd name="T44" fmla="*/ 77 w 91"/>
                <a:gd name="T45" fmla="*/ 63 h 99"/>
                <a:gd name="T46" fmla="*/ 87 w 91"/>
                <a:gd name="T47" fmla="*/ 37 h 99"/>
                <a:gd name="T48" fmla="*/ 61 w 91"/>
                <a:gd name="T49" fmla="*/ 2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99">
                  <a:moveTo>
                    <a:pt x="61" y="27"/>
                  </a:moveTo>
                  <a:cubicBezTo>
                    <a:pt x="56" y="29"/>
                    <a:pt x="52" y="33"/>
                    <a:pt x="51" y="38"/>
                  </a:cubicBezTo>
                  <a:cubicBezTo>
                    <a:pt x="50" y="40"/>
                    <a:pt x="48" y="43"/>
                    <a:pt x="46" y="46"/>
                  </a:cubicBezTo>
                  <a:cubicBezTo>
                    <a:pt x="46" y="41"/>
                    <a:pt x="47" y="33"/>
                    <a:pt x="48" y="29"/>
                  </a:cubicBezTo>
                  <a:cubicBezTo>
                    <a:pt x="50" y="25"/>
                    <a:pt x="50" y="19"/>
                    <a:pt x="48" y="14"/>
                  </a:cubicBezTo>
                  <a:cubicBezTo>
                    <a:pt x="44" y="4"/>
                    <a:pt x="32" y="0"/>
                    <a:pt x="23" y="4"/>
                  </a:cubicBezTo>
                  <a:cubicBezTo>
                    <a:pt x="13" y="8"/>
                    <a:pt x="9" y="20"/>
                    <a:pt x="13" y="29"/>
                  </a:cubicBezTo>
                  <a:cubicBezTo>
                    <a:pt x="15" y="35"/>
                    <a:pt x="19" y="38"/>
                    <a:pt x="24" y="40"/>
                  </a:cubicBezTo>
                  <a:cubicBezTo>
                    <a:pt x="28" y="41"/>
                    <a:pt x="34" y="46"/>
                    <a:pt x="38" y="50"/>
                  </a:cubicBezTo>
                  <a:cubicBezTo>
                    <a:pt x="34" y="49"/>
                    <a:pt x="31" y="49"/>
                    <a:pt x="29" y="48"/>
                  </a:cubicBezTo>
                  <a:cubicBezTo>
                    <a:pt x="24" y="46"/>
                    <a:pt x="19" y="46"/>
                    <a:pt x="14" y="48"/>
                  </a:cubicBezTo>
                  <a:cubicBezTo>
                    <a:pt x="4" y="52"/>
                    <a:pt x="0" y="64"/>
                    <a:pt x="4" y="74"/>
                  </a:cubicBezTo>
                  <a:cubicBezTo>
                    <a:pt x="8" y="84"/>
                    <a:pt x="20" y="88"/>
                    <a:pt x="30" y="84"/>
                  </a:cubicBezTo>
                  <a:cubicBezTo>
                    <a:pt x="35" y="82"/>
                    <a:pt x="38" y="77"/>
                    <a:pt x="40" y="73"/>
                  </a:cubicBezTo>
                  <a:cubicBezTo>
                    <a:pt x="41" y="70"/>
                    <a:pt x="42" y="67"/>
                    <a:pt x="45" y="65"/>
                  </a:cubicBezTo>
                  <a:cubicBezTo>
                    <a:pt x="50" y="77"/>
                    <a:pt x="48" y="89"/>
                    <a:pt x="43" y="96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8" y="80"/>
                    <a:pt x="58" y="74"/>
                    <a:pt x="53" y="61"/>
                  </a:cubicBezTo>
                  <a:cubicBezTo>
                    <a:pt x="56" y="61"/>
                    <a:pt x="59" y="62"/>
                    <a:pt x="61" y="63"/>
                  </a:cubicBezTo>
                  <a:cubicBezTo>
                    <a:pt x="66" y="65"/>
                    <a:pt x="72" y="65"/>
                    <a:pt x="77" y="63"/>
                  </a:cubicBezTo>
                  <a:cubicBezTo>
                    <a:pt x="87" y="59"/>
                    <a:pt x="91" y="47"/>
                    <a:pt x="87" y="37"/>
                  </a:cubicBezTo>
                  <a:cubicBezTo>
                    <a:pt x="82" y="27"/>
                    <a:pt x="71" y="23"/>
                    <a:pt x="6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11460507" y="3483672"/>
              <a:ext cx="146800" cy="154628"/>
            </a:xfrm>
            <a:custGeom>
              <a:avLst/>
              <a:gdLst>
                <a:gd name="T0" fmla="*/ 43 w 46"/>
                <a:gd name="T1" fmla="*/ 29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4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9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9"/>
                  </a:moveTo>
                  <a:cubicBezTo>
                    <a:pt x="40" y="24"/>
                    <a:pt x="42" y="19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38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5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7" y="34"/>
                    <a:pt x="13" y="29"/>
                    <a:pt x="13" y="24"/>
                  </a:cubicBezTo>
                  <a:cubicBezTo>
                    <a:pt x="13" y="19"/>
                    <a:pt x="17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11585776" y="3078504"/>
              <a:ext cx="223135" cy="227050"/>
            </a:xfrm>
            <a:custGeom>
              <a:avLst/>
              <a:gdLst>
                <a:gd name="T0" fmla="*/ 53 w 70"/>
                <a:gd name="T1" fmla="*/ 45 h 71"/>
                <a:gd name="T2" fmla="*/ 41 w 70"/>
                <a:gd name="T3" fmla="*/ 32 h 71"/>
                <a:gd name="T4" fmla="*/ 70 w 70"/>
                <a:gd name="T5" fmla="*/ 10 h 71"/>
                <a:gd name="T6" fmla="*/ 62 w 70"/>
                <a:gd name="T7" fmla="*/ 1 h 71"/>
                <a:gd name="T8" fmla="*/ 25 w 70"/>
                <a:gd name="T9" fmla="*/ 16 h 71"/>
                <a:gd name="T10" fmla="*/ 13 w 70"/>
                <a:gd name="T11" fmla="*/ 5 h 71"/>
                <a:gd name="T12" fmla="*/ 2 w 70"/>
                <a:gd name="T13" fmla="*/ 3 h 71"/>
                <a:gd name="T14" fmla="*/ 4 w 70"/>
                <a:gd name="T15" fmla="*/ 13 h 71"/>
                <a:gd name="T16" fmla="*/ 16 w 70"/>
                <a:gd name="T17" fmla="*/ 25 h 71"/>
                <a:gd name="T18" fmla="*/ 1 w 70"/>
                <a:gd name="T19" fmla="*/ 62 h 71"/>
                <a:gd name="T20" fmla="*/ 10 w 70"/>
                <a:gd name="T21" fmla="*/ 71 h 71"/>
                <a:gd name="T22" fmla="*/ 32 w 70"/>
                <a:gd name="T23" fmla="*/ 41 h 71"/>
                <a:gd name="T24" fmla="*/ 44 w 70"/>
                <a:gd name="T25" fmla="*/ 53 h 71"/>
                <a:gd name="T26" fmla="*/ 44 w 70"/>
                <a:gd name="T27" fmla="*/ 71 h 71"/>
                <a:gd name="T28" fmla="*/ 53 w 70"/>
                <a:gd name="T29" fmla="*/ 71 h 71"/>
                <a:gd name="T30" fmla="*/ 57 w 70"/>
                <a:gd name="T31" fmla="*/ 58 h 71"/>
                <a:gd name="T32" fmla="*/ 70 w 70"/>
                <a:gd name="T33" fmla="*/ 53 h 71"/>
                <a:gd name="T34" fmla="*/ 70 w 70"/>
                <a:gd name="T35" fmla="*/ 45 h 71"/>
                <a:gd name="T36" fmla="*/ 53 w 70"/>
                <a:gd name="T37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71">
                  <a:moveTo>
                    <a:pt x="53" y="45"/>
                  </a:moveTo>
                  <a:cubicBezTo>
                    <a:pt x="41" y="32"/>
                    <a:pt x="41" y="32"/>
                    <a:pt x="41" y="32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1"/>
                    <a:pt x="5" y="0"/>
                    <a:pt x="2" y="3"/>
                  </a:cubicBezTo>
                  <a:cubicBezTo>
                    <a:pt x="0" y="5"/>
                    <a:pt x="1" y="10"/>
                    <a:pt x="4" y="13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53" y="45"/>
                    <a:pt x="53" y="45"/>
                    <a:pt x="5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11859802" y="3225304"/>
              <a:ext cx="78293" cy="142884"/>
            </a:xfrm>
            <a:custGeom>
              <a:avLst/>
              <a:gdLst>
                <a:gd name="T0" fmla="*/ 16 w 24"/>
                <a:gd name="T1" fmla="*/ 44 h 45"/>
                <a:gd name="T2" fmla="*/ 16 w 24"/>
                <a:gd name="T3" fmla="*/ 44 h 45"/>
                <a:gd name="T4" fmla="*/ 23 w 24"/>
                <a:gd name="T5" fmla="*/ 34 h 45"/>
                <a:gd name="T6" fmla="*/ 21 w 24"/>
                <a:gd name="T7" fmla="*/ 23 h 45"/>
                <a:gd name="T8" fmla="*/ 11 w 24"/>
                <a:gd name="T9" fmla="*/ 16 h 45"/>
                <a:gd name="T10" fmla="*/ 11 w 24"/>
                <a:gd name="T11" fmla="*/ 16 h 45"/>
                <a:gd name="T12" fmla="*/ 10 w 24"/>
                <a:gd name="T13" fmla="*/ 17 h 45"/>
                <a:gd name="T14" fmla="*/ 11 w 24"/>
                <a:gd name="T15" fmla="*/ 20 h 45"/>
                <a:gd name="T16" fmla="*/ 12 w 24"/>
                <a:gd name="T17" fmla="*/ 20 h 45"/>
                <a:gd name="T18" fmla="*/ 12 w 24"/>
                <a:gd name="T19" fmla="*/ 20 h 45"/>
                <a:gd name="T20" fmla="*/ 17 w 24"/>
                <a:gd name="T21" fmla="*/ 24 h 45"/>
                <a:gd name="T22" fmla="*/ 19 w 24"/>
                <a:gd name="T23" fmla="*/ 35 h 45"/>
                <a:gd name="T24" fmla="*/ 16 w 24"/>
                <a:gd name="T25" fmla="*/ 40 h 45"/>
                <a:gd name="T26" fmla="*/ 16 w 24"/>
                <a:gd name="T27" fmla="*/ 40 h 45"/>
                <a:gd name="T28" fmla="*/ 10 w 24"/>
                <a:gd name="T29" fmla="*/ 36 h 45"/>
                <a:gd name="T30" fmla="*/ 9 w 24"/>
                <a:gd name="T31" fmla="*/ 31 h 45"/>
                <a:gd name="T32" fmla="*/ 5 w 24"/>
                <a:gd name="T33" fmla="*/ 30 h 45"/>
                <a:gd name="T34" fmla="*/ 6 w 24"/>
                <a:gd name="T35" fmla="*/ 37 h 45"/>
                <a:gd name="T36" fmla="*/ 16 w 24"/>
                <a:gd name="T37" fmla="*/ 44 h 45"/>
                <a:gd name="T38" fmla="*/ 13 w 24"/>
                <a:gd name="T39" fmla="*/ 28 h 45"/>
                <a:gd name="T40" fmla="*/ 15 w 24"/>
                <a:gd name="T41" fmla="*/ 28 h 45"/>
                <a:gd name="T42" fmla="*/ 14 w 24"/>
                <a:gd name="T43" fmla="*/ 24 h 45"/>
                <a:gd name="T44" fmla="*/ 13 w 24"/>
                <a:gd name="T45" fmla="*/ 24 h 45"/>
                <a:gd name="T46" fmla="*/ 12 w 24"/>
                <a:gd name="T47" fmla="*/ 24 h 45"/>
                <a:gd name="T48" fmla="*/ 7 w 24"/>
                <a:gd name="T49" fmla="*/ 21 h 45"/>
                <a:gd name="T50" fmla="*/ 5 w 24"/>
                <a:gd name="T51" fmla="*/ 10 h 45"/>
                <a:gd name="T52" fmla="*/ 9 w 24"/>
                <a:gd name="T53" fmla="*/ 4 h 45"/>
                <a:gd name="T54" fmla="*/ 9 w 24"/>
                <a:gd name="T55" fmla="*/ 4 h 45"/>
                <a:gd name="T56" fmla="*/ 14 w 24"/>
                <a:gd name="T57" fmla="*/ 8 h 45"/>
                <a:gd name="T58" fmla="*/ 15 w 24"/>
                <a:gd name="T59" fmla="*/ 13 h 45"/>
                <a:gd name="T60" fmla="*/ 20 w 24"/>
                <a:gd name="T61" fmla="*/ 15 h 45"/>
                <a:gd name="T62" fmla="*/ 18 w 24"/>
                <a:gd name="T63" fmla="*/ 7 h 45"/>
                <a:gd name="T64" fmla="*/ 8 w 24"/>
                <a:gd name="T65" fmla="*/ 0 h 45"/>
                <a:gd name="T66" fmla="*/ 8 w 24"/>
                <a:gd name="T67" fmla="*/ 1 h 45"/>
                <a:gd name="T68" fmla="*/ 1 w 24"/>
                <a:gd name="T69" fmla="*/ 11 h 45"/>
                <a:gd name="T70" fmla="*/ 3 w 24"/>
                <a:gd name="T71" fmla="*/ 21 h 45"/>
                <a:gd name="T72" fmla="*/ 13 w 24"/>
                <a:gd name="T73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45">
                  <a:moveTo>
                    <a:pt x="16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21" y="43"/>
                    <a:pt x="24" y="38"/>
                    <a:pt x="23" y="3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18"/>
                    <a:pt x="16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0" y="16"/>
                    <a:pt x="10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20"/>
                    <a:pt x="17" y="21"/>
                    <a:pt x="17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7"/>
                    <a:pt x="18" y="39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3" y="41"/>
                    <a:pt x="11" y="39"/>
                    <a:pt x="10" y="36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8" y="31"/>
                    <a:pt x="6" y="30"/>
                    <a:pt x="5" y="30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42"/>
                    <a:pt x="12" y="45"/>
                    <a:pt x="16" y="44"/>
                  </a:cubicBezTo>
                  <a:close/>
                  <a:moveTo>
                    <a:pt x="13" y="28"/>
                  </a:moveTo>
                  <a:cubicBezTo>
                    <a:pt x="14" y="28"/>
                    <a:pt x="14" y="28"/>
                    <a:pt x="15" y="28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0" y="25"/>
                    <a:pt x="8" y="23"/>
                    <a:pt x="7" y="2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7"/>
                    <a:pt x="6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4" y="6"/>
                    <a:pt x="14" y="8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3"/>
                    <a:pt x="18" y="14"/>
                    <a:pt x="20" y="1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3"/>
                    <a:pt x="13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" y="1"/>
                    <a:pt x="0" y="6"/>
                    <a:pt x="1" y="1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6"/>
                    <a:pt x="9" y="29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11253030" y="3186158"/>
              <a:ext cx="293599" cy="295556"/>
            </a:xfrm>
            <a:custGeom>
              <a:avLst/>
              <a:gdLst>
                <a:gd name="T0" fmla="*/ 29 w 92"/>
                <a:gd name="T1" fmla="*/ 18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8 h 92"/>
                <a:gd name="T8" fmla="*/ 92 w 92"/>
                <a:gd name="T9" fmla="*/ 67 h 92"/>
                <a:gd name="T10" fmla="*/ 72 w 92"/>
                <a:gd name="T11" fmla="*/ 81 h 92"/>
                <a:gd name="T12" fmla="*/ 52 w 92"/>
                <a:gd name="T13" fmla="*/ 67 h 92"/>
                <a:gd name="T14" fmla="*/ 72 w 92"/>
                <a:gd name="T15" fmla="*/ 52 h 92"/>
                <a:gd name="T16" fmla="*/ 80 w 92"/>
                <a:gd name="T17" fmla="*/ 54 h 92"/>
                <a:gd name="T18" fmla="*/ 80 w 92"/>
                <a:gd name="T19" fmla="*/ 24 h 92"/>
                <a:gd name="T20" fmla="*/ 40 w 92"/>
                <a:gd name="T21" fmla="*/ 35 h 92"/>
                <a:gd name="T22" fmla="*/ 40 w 92"/>
                <a:gd name="T23" fmla="*/ 78 h 92"/>
                <a:gd name="T24" fmla="*/ 20 w 92"/>
                <a:gd name="T25" fmla="*/ 92 h 92"/>
                <a:gd name="T26" fmla="*/ 0 w 92"/>
                <a:gd name="T27" fmla="*/ 78 h 92"/>
                <a:gd name="T28" fmla="*/ 20 w 92"/>
                <a:gd name="T29" fmla="*/ 64 h 92"/>
                <a:gd name="T30" fmla="*/ 29 w 92"/>
                <a:gd name="T31" fmla="*/ 65 h 92"/>
                <a:gd name="T32" fmla="*/ 29 w 92"/>
                <a:gd name="T33" fmla="*/ 35 h 92"/>
                <a:gd name="T34" fmla="*/ 29 w 92"/>
                <a:gd name="T35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8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74"/>
                    <a:pt x="83" y="81"/>
                    <a:pt x="72" y="81"/>
                  </a:cubicBezTo>
                  <a:cubicBezTo>
                    <a:pt x="61" y="81"/>
                    <a:pt x="52" y="74"/>
                    <a:pt x="52" y="67"/>
                  </a:cubicBezTo>
                  <a:cubicBezTo>
                    <a:pt x="52" y="59"/>
                    <a:pt x="61" y="52"/>
                    <a:pt x="72" y="52"/>
                  </a:cubicBezTo>
                  <a:cubicBezTo>
                    <a:pt x="75" y="52"/>
                    <a:pt x="78" y="53"/>
                    <a:pt x="80" y="5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86"/>
                    <a:pt x="31" y="92"/>
                    <a:pt x="20" y="92"/>
                  </a:cubicBezTo>
                  <a:cubicBezTo>
                    <a:pt x="9" y="92"/>
                    <a:pt x="0" y="86"/>
                    <a:pt x="0" y="78"/>
                  </a:cubicBezTo>
                  <a:cubicBezTo>
                    <a:pt x="0" y="70"/>
                    <a:pt x="9" y="64"/>
                    <a:pt x="20" y="64"/>
                  </a:cubicBezTo>
                  <a:cubicBezTo>
                    <a:pt x="23" y="64"/>
                    <a:pt x="26" y="64"/>
                    <a:pt x="29" y="65"/>
                  </a:cubicBezTo>
                  <a:cubicBezTo>
                    <a:pt x="29" y="35"/>
                    <a:pt x="29" y="35"/>
                    <a:pt x="29" y="35"/>
                  </a:cubicBezTo>
                  <a:lnTo>
                    <a:pt x="2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11489868" y="2540239"/>
              <a:ext cx="207477" cy="291641"/>
            </a:xfrm>
            <a:custGeom>
              <a:avLst/>
              <a:gdLst>
                <a:gd name="T0" fmla="*/ 38 w 65"/>
                <a:gd name="T1" fmla="*/ 46 h 91"/>
                <a:gd name="T2" fmla="*/ 46 w 65"/>
                <a:gd name="T3" fmla="*/ 26 h 91"/>
                <a:gd name="T4" fmla="*/ 52 w 65"/>
                <a:gd name="T5" fmla="*/ 33 h 91"/>
                <a:gd name="T6" fmla="*/ 47 w 65"/>
                <a:gd name="T7" fmla="*/ 46 h 91"/>
                <a:gd name="T8" fmla="*/ 52 w 65"/>
                <a:gd name="T9" fmla="*/ 59 h 91"/>
                <a:gd name="T10" fmla="*/ 45 w 65"/>
                <a:gd name="T11" fmla="*/ 65 h 91"/>
                <a:gd name="T12" fmla="*/ 38 w 65"/>
                <a:gd name="T13" fmla="*/ 46 h 91"/>
                <a:gd name="T14" fmla="*/ 32 w 65"/>
                <a:gd name="T15" fmla="*/ 78 h 91"/>
                <a:gd name="T16" fmla="*/ 19 w 65"/>
                <a:gd name="T17" fmla="*/ 46 h 91"/>
                <a:gd name="T18" fmla="*/ 33 w 65"/>
                <a:gd name="T19" fmla="*/ 13 h 91"/>
                <a:gd name="T20" fmla="*/ 39 w 65"/>
                <a:gd name="T21" fmla="*/ 20 h 91"/>
                <a:gd name="T22" fmla="*/ 39 w 65"/>
                <a:gd name="T23" fmla="*/ 20 h 91"/>
                <a:gd name="T24" fmla="*/ 28 w 65"/>
                <a:gd name="T25" fmla="*/ 46 h 91"/>
                <a:gd name="T26" fmla="*/ 39 w 65"/>
                <a:gd name="T27" fmla="*/ 72 h 91"/>
                <a:gd name="T28" fmla="*/ 32 w 65"/>
                <a:gd name="T29" fmla="*/ 78 h 91"/>
                <a:gd name="T30" fmla="*/ 6 w 65"/>
                <a:gd name="T31" fmla="*/ 20 h 91"/>
                <a:gd name="T32" fmla="*/ 20 w 65"/>
                <a:gd name="T33" fmla="*/ 0 h 91"/>
                <a:gd name="T34" fmla="*/ 20 w 65"/>
                <a:gd name="T35" fmla="*/ 0 h 91"/>
                <a:gd name="T36" fmla="*/ 27 w 65"/>
                <a:gd name="T37" fmla="*/ 6 h 91"/>
                <a:gd name="T38" fmla="*/ 10 w 65"/>
                <a:gd name="T39" fmla="*/ 45 h 91"/>
                <a:gd name="T40" fmla="*/ 26 w 65"/>
                <a:gd name="T41" fmla="*/ 85 h 91"/>
                <a:gd name="T42" fmla="*/ 19 w 65"/>
                <a:gd name="T43" fmla="*/ 91 h 91"/>
                <a:gd name="T44" fmla="*/ 5 w 65"/>
                <a:gd name="T45" fmla="*/ 70 h 91"/>
                <a:gd name="T46" fmla="*/ 1 w 65"/>
                <a:gd name="T47" fmla="*/ 45 h 91"/>
                <a:gd name="T48" fmla="*/ 6 w 65"/>
                <a:gd name="T49" fmla="*/ 20 h 91"/>
                <a:gd name="T50" fmla="*/ 61 w 65"/>
                <a:gd name="T51" fmla="*/ 51 h 91"/>
                <a:gd name="T52" fmla="*/ 65 w 65"/>
                <a:gd name="T53" fmla="*/ 46 h 91"/>
                <a:gd name="T54" fmla="*/ 61 w 65"/>
                <a:gd name="T55" fmla="*/ 41 h 91"/>
                <a:gd name="T56" fmla="*/ 56 w 65"/>
                <a:gd name="T57" fmla="*/ 46 h 91"/>
                <a:gd name="T58" fmla="*/ 61 w 65"/>
                <a:gd name="T59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" h="91">
                  <a:moveTo>
                    <a:pt x="38" y="46"/>
                  </a:moveTo>
                  <a:cubicBezTo>
                    <a:pt x="38" y="38"/>
                    <a:pt x="41" y="31"/>
                    <a:pt x="46" y="26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9" y="36"/>
                    <a:pt x="47" y="41"/>
                    <a:pt x="47" y="46"/>
                  </a:cubicBezTo>
                  <a:cubicBezTo>
                    <a:pt x="47" y="51"/>
                    <a:pt x="49" y="56"/>
                    <a:pt x="52" y="59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0" y="60"/>
                    <a:pt x="37" y="53"/>
                    <a:pt x="38" y="46"/>
                  </a:cubicBezTo>
                  <a:close/>
                  <a:moveTo>
                    <a:pt x="32" y="78"/>
                  </a:moveTo>
                  <a:cubicBezTo>
                    <a:pt x="24" y="69"/>
                    <a:pt x="19" y="58"/>
                    <a:pt x="19" y="46"/>
                  </a:cubicBezTo>
                  <a:cubicBezTo>
                    <a:pt x="19" y="33"/>
                    <a:pt x="24" y="22"/>
                    <a:pt x="33" y="13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2" y="27"/>
                    <a:pt x="28" y="36"/>
                    <a:pt x="28" y="46"/>
                  </a:cubicBezTo>
                  <a:cubicBezTo>
                    <a:pt x="28" y="55"/>
                    <a:pt x="32" y="65"/>
                    <a:pt x="39" y="72"/>
                  </a:cubicBezTo>
                  <a:lnTo>
                    <a:pt x="32" y="78"/>
                  </a:lnTo>
                  <a:close/>
                  <a:moveTo>
                    <a:pt x="6" y="20"/>
                  </a:moveTo>
                  <a:cubicBezTo>
                    <a:pt x="9" y="13"/>
                    <a:pt x="14" y="6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6" y="17"/>
                    <a:pt x="10" y="31"/>
                    <a:pt x="10" y="45"/>
                  </a:cubicBezTo>
                  <a:cubicBezTo>
                    <a:pt x="10" y="60"/>
                    <a:pt x="15" y="74"/>
                    <a:pt x="26" y="85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3" y="85"/>
                    <a:pt x="9" y="78"/>
                    <a:pt x="5" y="70"/>
                  </a:cubicBezTo>
                  <a:cubicBezTo>
                    <a:pt x="2" y="62"/>
                    <a:pt x="0" y="54"/>
                    <a:pt x="1" y="45"/>
                  </a:cubicBezTo>
                  <a:cubicBezTo>
                    <a:pt x="1" y="37"/>
                    <a:pt x="3" y="28"/>
                    <a:pt x="6" y="20"/>
                  </a:cubicBezTo>
                  <a:close/>
                  <a:moveTo>
                    <a:pt x="61" y="51"/>
                  </a:moveTo>
                  <a:cubicBezTo>
                    <a:pt x="63" y="51"/>
                    <a:pt x="65" y="49"/>
                    <a:pt x="65" y="46"/>
                  </a:cubicBezTo>
                  <a:cubicBezTo>
                    <a:pt x="65" y="44"/>
                    <a:pt x="63" y="41"/>
                    <a:pt x="61" y="41"/>
                  </a:cubicBezTo>
                  <a:cubicBezTo>
                    <a:pt x="58" y="41"/>
                    <a:pt x="56" y="43"/>
                    <a:pt x="56" y="46"/>
                  </a:cubicBezTo>
                  <a:cubicBezTo>
                    <a:pt x="56" y="49"/>
                    <a:pt x="58" y="51"/>
                    <a:pt x="61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1413531" y="2853412"/>
              <a:ext cx="201605" cy="201604"/>
            </a:xfrm>
            <a:custGeom>
              <a:avLst/>
              <a:gdLst>
                <a:gd name="T0" fmla="*/ 63 w 103"/>
                <a:gd name="T1" fmla="*/ 27 h 103"/>
                <a:gd name="T2" fmla="*/ 65 w 103"/>
                <a:gd name="T3" fmla="*/ 2 h 103"/>
                <a:gd name="T4" fmla="*/ 19 w 103"/>
                <a:gd name="T5" fmla="*/ 0 h 103"/>
                <a:gd name="T6" fmla="*/ 1 w 103"/>
                <a:gd name="T7" fmla="*/ 20 h 103"/>
                <a:gd name="T8" fmla="*/ 0 w 103"/>
                <a:gd name="T9" fmla="*/ 77 h 103"/>
                <a:gd name="T10" fmla="*/ 39 w 103"/>
                <a:gd name="T11" fmla="*/ 77 h 103"/>
                <a:gd name="T12" fmla="*/ 37 w 103"/>
                <a:gd name="T13" fmla="*/ 102 h 103"/>
                <a:gd name="T14" fmla="*/ 101 w 103"/>
                <a:gd name="T15" fmla="*/ 103 h 103"/>
                <a:gd name="T16" fmla="*/ 103 w 103"/>
                <a:gd name="T17" fmla="*/ 27 h 103"/>
                <a:gd name="T18" fmla="*/ 63 w 103"/>
                <a:gd name="T19" fmla="*/ 27 h 103"/>
                <a:gd name="T20" fmla="*/ 19 w 103"/>
                <a:gd name="T21" fmla="*/ 10 h 103"/>
                <a:gd name="T22" fmla="*/ 19 w 103"/>
                <a:gd name="T23" fmla="*/ 20 h 103"/>
                <a:gd name="T24" fmla="*/ 9 w 103"/>
                <a:gd name="T25" fmla="*/ 20 h 103"/>
                <a:gd name="T26" fmla="*/ 19 w 103"/>
                <a:gd name="T27" fmla="*/ 10 h 103"/>
                <a:gd name="T28" fmla="*/ 6 w 103"/>
                <a:gd name="T29" fmla="*/ 71 h 103"/>
                <a:gd name="T30" fmla="*/ 6 w 103"/>
                <a:gd name="T31" fmla="*/ 27 h 103"/>
                <a:gd name="T32" fmla="*/ 26 w 103"/>
                <a:gd name="T33" fmla="*/ 27 h 103"/>
                <a:gd name="T34" fmla="*/ 26 w 103"/>
                <a:gd name="T35" fmla="*/ 7 h 103"/>
                <a:gd name="T36" fmla="*/ 58 w 103"/>
                <a:gd name="T37" fmla="*/ 7 h 103"/>
                <a:gd name="T38" fmla="*/ 58 w 103"/>
                <a:gd name="T39" fmla="*/ 27 h 103"/>
                <a:gd name="T40" fmla="*/ 39 w 103"/>
                <a:gd name="T41" fmla="*/ 46 h 103"/>
                <a:gd name="T42" fmla="*/ 39 w 103"/>
                <a:gd name="T43" fmla="*/ 71 h 103"/>
                <a:gd name="T44" fmla="*/ 6 w 103"/>
                <a:gd name="T45" fmla="*/ 71 h 103"/>
                <a:gd name="T46" fmla="*/ 57 w 103"/>
                <a:gd name="T47" fmla="*/ 36 h 103"/>
                <a:gd name="T48" fmla="*/ 57 w 103"/>
                <a:gd name="T49" fmla="*/ 46 h 103"/>
                <a:gd name="T50" fmla="*/ 47 w 103"/>
                <a:gd name="T51" fmla="*/ 46 h 103"/>
                <a:gd name="T52" fmla="*/ 57 w 103"/>
                <a:gd name="T53" fmla="*/ 36 h 103"/>
                <a:gd name="T54" fmla="*/ 94 w 103"/>
                <a:gd name="T55" fmla="*/ 97 h 103"/>
                <a:gd name="T56" fmla="*/ 44 w 103"/>
                <a:gd name="T57" fmla="*/ 97 h 103"/>
                <a:gd name="T58" fmla="*/ 45 w 103"/>
                <a:gd name="T59" fmla="*/ 51 h 103"/>
                <a:gd name="T60" fmla="*/ 63 w 103"/>
                <a:gd name="T61" fmla="*/ 53 h 103"/>
                <a:gd name="T62" fmla="*/ 63 w 103"/>
                <a:gd name="T63" fmla="*/ 33 h 103"/>
                <a:gd name="T64" fmla="*/ 96 w 103"/>
                <a:gd name="T65" fmla="*/ 33 h 103"/>
                <a:gd name="T66" fmla="*/ 94 w 103"/>
                <a:gd name="T67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3" h="103">
                  <a:moveTo>
                    <a:pt x="63" y="27"/>
                  </a:moveTo>
                  <a:lnTo>
                    <a:pt x="65" y="2"/>
                  </a:lnTo>
                  <a:lnTo>
                    <a:pt x="19" y="0"/>
                  </a:lnTo>
                  <a:lnTo>
                    <a:pt x="1" y="20"/>
                  </a:lnTo>
                  <a:lnTo>
                    <a:pt x="0" y="77"/>
                  </a:lnTo>
                  <a:lnTo>
                    <a:pt x="39" y="77"/>
                  </a:lnTo>
                  <a:lnTo>
                    <a:pt x="37" y="102"/>
                  </a:lnTo>
                  <a:lnTo>
                    <a:pt x="101" y="103"/>
                  </a:lnTo>
                  <a:lnTo>
                    <a:pt x="103" y="27"/>
                  </a:lnTo>
                  <a:lnTo>
                    <a:pt x="63" y="27"/>
                  </a:lnTo>
                  <a:close/>
                  <a:moveTo>
                    <a:pt x="19" y="10"/>
                  </a:moveTo>
                  <a:lnTo>
                    <a:pt x="19" y="20"/>
                  </a:lnTo>
                  <a:lnTo>
                    <a:pt x="9" y="20"/>
                  </a:lnTo>
                  <a:lnTo>
                    <a:pt x="19" y="10"/>
                  </a:lnTo>
                  <a:close/>
                  <a:moveTo>
                    <a:pt x="6" y="71"/>
                  </a:moveTo>
                  <a:lnTo>
                    <a:pt x="6" y="27"/>
                  </a:lnTo>
                  <a:lnTo>
                    <a:pt x="26" y="27"/>
                  </a:lnTo>
                  <a:lnTo>
                    <a:pt x="26" y="7"/>
                  </a:lnTo>
                  <a:lnTo>
                    <a:pt x="58" y="7"/>
                  </a:lnTo>
                  <a:lnTo>
                    <a:pt x="58" y="27"/>
                  </a:lnTo>
                  <a:lnTo>
                    <a:pt x="39" y="46"/>
                  </a:lnTo>
                  <a:lnTo>
                    <a:pt x="39" y="71"/>
                  </a:lnTo>
                  <a:lnTo>
                    <a:pt x="6" y="71"/>
                  </a:lnTo>
                  <a:close/>
                  <a:moveTo>
                    <a:pt x="57" y="36"/>
                  </a:moveTo>
                  <a:lnTo>
                    <a:pt x="57" y="46"/>
                  </a:lnTo>
                  <a:lnTo>
                    <a:pt x="47" y="46"/>
                  </a:lnTo>
                  <a:lnTo>
                    <a:pt x="57" y="36"/>
                  </a:lnTo>
                  <a:close/>
                  <a:moveTo>
                    <a:pt x="94" y="97"/>
                  </a:moveTo>
                  <a:lnTo>
                    <a:pt x="44" y="97"/>
                  </a:lnTo>
                  <a:lnTo>
                    <a:pt x="45" y="51"/>
                  </a:lnTo>
                  <a:lnTo>
                    <a:pt x="63" y="53"/>
                  </a:lnTo>
                  <a:lnTo>
                    <a:pt x="63" y="33"/>
                  </a:lnTo>
                  <a:lnTo>
                    <a:pt x="96" y="33"/>
                  </a:lnTo>
                  <a:lnTo>
                    <a:pt x="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1"/>
            <p:cNvSpPr>
              <a:spLocks noEditPoints="1"/>
            </p:cNvSpPr>
            <p:nvPr/>
          </p:nvSpPr>
          <p:spPr bwMode="auto">
            <a:xfrm>
              <a:off x="11153207" y="4299877"/>
              <a:ext cx="326874" cy="277941"/>
            </a:xfrm>
            <a:custGeom>
              <a:avLst/>
              <a:gdLst>
                <a:gd name="T0" fmla="*/ 76 w 102"/>
                <a:gd name="T1" fmla="*/ 1 h 87"/>
                <a:gd name="T2" fmla="*/ 7 w 102"/>
                <a:gd name="T3" fmla="*/ 22 h 87"/>
                <a:gd name="T4" fmla="*/ 1 w 102"/>
                <a:gd name="T5" fmla="*/ 32 h 87"/>
                <a:gd name="T6" fmla="*/ 15 w 102"/>
                <a:gd name="T7" fmla="*/ 80 h 87"/>
                <a:gd name="T8" fmla="*/ 26 w 102"/>
                <a:gd name="T9" fmla="*/ 86 h 87"/>
                <a:gd name="T10" fmla="*/ 95 w 102"/>
                <a:gd name="T11" fmla="*/ 65 h 87"/>
                <a:gd name="T12" fmla="*/ 101 w 102"/>
                <a:gd name="T13" fmla="*/ 55 h 87"/>
                <a:gd name="T14" fmla="*/ 87 w 102"/>
                <a:gd name="T15" fmla="*/ 7 h 87"/>
                <a:gd name="T16" fmla="*/ 76 w 102"/>
                <a:gd name="T17" fmla="*/ 1 h 87"/>
                <a:gd name="T18" fmla="*/ 8 w 102"/>
                <a:gd name="T19" fmla="*/ 27 h 87"/>
                <a:gd name="T20" fmla="*/ 78 w 102"/>
                <a:gd name="T21" fmla="*/ 7 h 87"/>
                <a:gd name="T22" fmla="*/ 81 w 102"/>
                <a:gd name="T23" fmla="*/ 8 h 87"/>
                <a:gd name="T24" fmla="*/ 84 w 102"/>
                <a:gd name="T25" fmla="*/ 17 h 87"/>
                <a:gd name="T26" fmla="*/ 9 w 102"/>
                <a:gd name="T27" fmla="*/ 38 h 87"/>
                <a:gd name="T28" fmla="*/ 7 w 102"/>
                <a:gd name="T29" fmla="*/ 30 h 87"/>
                <a:gd name="T30" fmla="*/ 8 w 102"/>
                <a:gd name="T31" fmla="*/ 27 h 87"/>
                <a:gd name="T32" fmla="*/ 94 w 102"/>
                <a:gd name="T33" fmla="*/ 60 h 87"/>
                <a:gd name="T34" fmla="*/ 24 w 102"/>
                <a:gd name="T35" fmla="*/ 80 h 87"/>
                <a:gd name="T36" fmla="*/ 21 w 102"/>
                <a:gd name="T37" fmla="*/ 78 h 87"/>
                <a:gd name="T38" fmla="*/ 14 w 102"/>
                <a:gd name="T39" fmla="*/ 54 h 87"/>
                <a:gd name="T40" fmla="*/ 88 w 102"/>
                <a:gd name="T41" fmla="*/ 33 h 87"/>
                <a:gd name="T42" fmla="*/ 95 w 102"/>
                <a:gd name="T43" fmla="*/ 57 h 87"/>
                <a:gd name="T44" fmla="*/ 94 w 102"/>
                <a:gd name="T45" fmla="*/ 60 h 87"/>
                <a:gd name="T46" fmla="*/ 22 w 102"/>
                <a:gd name="T47" fmla="*/ 64 h 87"/>
                <a:gd name="T48" fmla="*/ 27 w 102"/>
                <a:gd name="T49" fmla="*/ 62 h 87"/>
                <a:gd name="T50" fmla="*/ 31 w 102"/>
                <a:gd name="T51" fmla="*/ 73 h 87"/>
                <a:gd name="T52" fmla="*/ 25 w 102"/>
                <a:gd name="T53" fmla="*/ 74 h 87"/>
                <a:gd name="T54" fmla="*/ 22 w 102"/>
                <a:gd name="T55" fmla="*/ 64 h 87"/>
                <a:gd name="T56" fmla="*/ 33 w 102"/>
                <a:gd name="T57" fmla="*/ 60 h 87"/>
                <a:gd name="T58" fmla="*/ 38 w 102"/>
                <a:gd name="T59" fmla="*/ 59 h 87"/>
                <a:gd name="T60" fmla="*/ 41 w 102"/>
                <a:gd name="T61" fmla="*/ 70 h 87"/>
                <a:gd name="T62" fmla="*/ 36 w 102"/>
                <a:gd name="T63" fmla="*/ 71 h 87"/>
                <a:gd name="T64" fmla="*/ 33 w 102"/>
                <a:gd name="T65" fmla="*/ 60 h 87"/>
                <a:gd name="T66" fmla="*/ 43 w 102"/>
                <a:gd name="T67" fmla="*/ 57 h 87"/>
                <a:gd name="T68" fmla="*/ 49 w 102"/>
                <a:gd name="T69" fmla="*/ 56 h 87"/>
                <a:gd name="T70" fmla="*/ 52 w 102"/>
                <a:gd name="T71" fmla="*/ 66 h 87"/>
                <a:gd name="T72" fmla="*/ 47 w 102"/>
                <a:gd name="T73" fmla="*/ 68 h 87"/>
                <a:gd name="T74" fmla="*/ 43 w 102"/>
                <a:gd name="T75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87">
                  <a:moveTo>
                    <a:pt x="76" y="1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2" y="23"/>
                    <a:pt x="0" y="28"/>
                    <a:pt x="1" y="32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7" y="84"/>
                    <a:pt x="21" y="87"/>
                    <a:pt x="26" y="86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100" y="64"/>
                    <a:pt x="102" y="59"/>
                    <a:pt x="101" y="55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5" y="3"/>
                    <a:pt x="81" y="0"/>
                    <a:pt x="76" y="1"/>
                  </a:cubicBezTo>
                  <a:close/>
                  <a:moveTo>
                    <a:pt x="8" y="27"/>
                  </a:moveTo>
                  <a:cubicBezTo>
                    <a:pt x="78" y="7"/>
                    <a:pt x="78" y="7"/>
                    <a:pt x="78" y="7"/>
                  </a:cubicBezTo>
                  <a:cubicBezTo>
                    <a:pt x="79" y="6"/>
                    <a:pt x="81" y="7"/>
                    <a:pt x="81" y="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29"/>
                    <a:pt x="7" y="27"/>
                    <a:pt x="8" y="27"/>
                  </a:cubicBezTo>
                  <a:close/>
                  <a:moveTo>
                    <a:pt x="94" y="6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81"/>
                    <a:pt x="21" y="80"/>
                    <a:pt x="21" y="78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8"/>
                    <a:pt x="95" y="60"/>
                    <a:pt x="94" y="60"/>
                  </a:cubicBezTo>
                  <a:close/>
                  <a:moveTo>
                    <a:pt x="22" y="64"/>
                  </a:moveTo>
                  <a:cubicBezTo>
                    <a:pt x="27" y="62"/>
                    <a:pt x="27" y="62"/>
                    <a:pt x="27" y="62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25" y="74"/>
                    <a:pt x="25" y="74"/>
                    <a:pt x="25" y="74"/>
                  </a:cubicBezTo>
                  <a:lnTo>
                    <a:pt x="22" y="64"/>
                  </a:lnTo>
                  <a:close/>
                  <a:moveTo>
                    <a:pt x="33" y="60"/>
                  </a:moveTo>
                  <a:cubicBezTo>
                    <a:pt x="38" y="59"/>
                    <a:pt x="38" y="59"/>
                    <a:pt x="38" y="59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36" y="71"/>
                    <a:pt x="36" y="71"/>
                    <a:pt x="36" y="71"/>
                  </a:cubicBezTo>
                  <a:lnTo>
                    <a:pt x="33" y="60"/>
                  </a:lnTo>
                  <a:close/>
                  <a:moveTo>
                    <a:pt x="43" y="57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7" y="68"/>
                    <a:pt x="47" y="68"/>
                    <a:pt x="47" y="68"/>
                  </a:cubicBezTo>
                  <a:lnTo>
                    <a:pt x="4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11274562" y="2275999"/>
              <a:ext cx="295557" cy="305343"/>
            </a:xfrm>
            <a:custGeom>
              <a:avLst/>
              <a:gdLst>
                <a:gd name="T0" fmla="*/ 65 w 92"/>
                <a:gd name="T1" fmla="*/ 96 h 96"/>
                <a:gd name="T2" fmla="*/ 36 w 92"/>
                <a:gd name="T3" fmla="*/ 49 h 96"/>
                <a:gd name="T4" fmla="*/ 36 w 92"/>
                <a:gd name="T5" fmla="*/ 72 h 96"/>
                <a:gd name="T6" fmla="*/ 0 w 92"/>
                <a:gd name="T7" fmla="*/ 36 h 96"/>
                <a:gd name="T8" fmla="*/ 36 w 92"/>
                <a:gd name="T9" fmla="*/ 0 h 96"/>
                <a:gd name="T10" fmla="*/ 36 w 92"/>
                <a:gd name="T11" fmla="*/ 24 h 96"/>
                <a:gd name="T12" fmla="*/ 65 w 92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6">
                  <a:moveTo>
                    <a:pt x="65" y="96"/>
                  </a:moveTo>
                  <a:cubicBezTo>
                    <a:pt x="76" y="77"/>
                    <a:pt x="78" y="48"/>
                    <a:pt x="36" y="49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86" y="22"/>
                    <a:pt x="92" y="68"/>
                    <a:pt x="65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11188439" y="2508922"/>
              <a:ext cx="275984" cy="195733"/>
            </a:xfrm>
            <a:custGeom>
              <a:avLst/>
              <a:gdLst>
                <a:gd name="T0" fmla="*/ 70 w 86"/>
                <a:gd name="T1" fmla="*/ 58 h 61"/>
                <a:gd name="T2" fmla="*/ 75 w 86"/>
                <a:gd name="T3" fmla="*/ 49 h 61"/>
                <a:gd name="T4" fmla="*/ 80 w 86"/>
                <a:gd name="T5" fmla="*/ 41 h 61"/>
                <a:gd name="T6" fmla="*/ 85 w 86"/>
                <a:gd name="T7" fmla="*/ 32 h 61"/>
                <a:gd name="T8" fmla="*/ 83 w 86"/>
                <a:gd name="T9" fmla="*/ 25 h 61"/>
                <a:gd name="T10" fmla="*/ 65 w 86"/>
                <a:gd name="T11" fmla="*/ 9 h 61"/>
                <a:gd name="T12" fmla="*/ 58 w 86"/>
                <a:gd name="T13" fmla="*/ 9 h 61"/>
                <a:gd name="T14" fmla="*/ 50 w 86"/>
                <a:gd name="T15" fmla="*/ 17 h 61"/>
                <a:gd name="T16" fmla="*/ 49 w 86"/>
                <a:gd name="T17" fmla="*/ 18 h 61"/>
                <a:gd name="T18" fmla="*/ 17 w 86"/>
                <a:gd name="T19" fmla="*/ 0 h 61"/>
                <a:gd name="T20" fmla="*/ 0 w 86"/>
                <a:gd name="T21" fmla="*/ 3 h 61"/>
                <a:gd name="T22" fmla="*/ 4 w 86"/>
                <a:gd name="T23" fmla="*/ 16 h 61"/>
                <a:gd name="T24" fmla="*/ 9 w 86"/>
                <a:gd name="T25" fmla="*/ 15 h 61"/>
                <a:gd name="T26" fmla="*/ 11 w 86"/>
                <a:gd name="T27" fmla="*/ 24 h 61"/>
                <a:gd name="T28" fmla="*/ 20 w 86"/>
                <a:gd name="T29" fmla="*/ 21 h 61"/>
                <a:gd name="T30" fmla="*/ 23 w 86"/>
                <a:gd name="T31" fmla="*/ 30 h 61"/>
                <a:gd name="T32" fmla="*/ 32 w 86"/>
                <a:gd name="T33" fmla="*/ 27 h 61"/>
                <a:gd name="T34" fmla="*/ 35 w 86"/>
                <a:gd name="T35" fmla="*/ 36 h 61"/>
                <a:gd name="T36" fmla="*/ 39 w 86"/>
                <a:gd name="T37" fmla="*/ 35 h 61"/>
                <a:gd name="T38" fmla="*/ 39 w 86"/>
                <a:gd name="T39" fmla="*/ 36 h 61"/>
                <a:gd name="T40" fmla="*/ 37 w 86"/>
                <a:gd name="T41" fmla="*/ 47 h 61"/>
                <a:gd name="T42" fmla="*/ 41 w 86"/>
                <a:gd name="T43" fmla="*/ 53 h 61"/>
                <a:gd name="T44" fmla="*/ 64 w 86"/>
                <a:gd name="T45" fmla="*/ 61 h 61"/>
                <a:gd name="T46" fmla="*/ 70 w 86"/>
                <a:gd name="T47" fmla="*/ 58 h 61"/>
                <a:gd name="T48" fmla="*/ 15 w 86"/>
                <a:gd name="T49" fmla="*/ 10 h 61"/>
                <a:gd name="T50" fmla="*/ 18 w 86"/>
                <a:gd name="T51" fmla="*/ 6 h 61"/>
                <a:gd name="T52" fmla="*/ 46 w 86"/>
                <a:gd name="T53" fmla="*/ 21 h 61"/>
                <a:gd name="T54" fmla="*/ 43 w 86"/>
                <a:gd name="T55" fmla="*/ 25 h 61"/>
                <a:gd name="T56" fmla="*/ 15 w 86"/>
                <a:gd name="T57" fmla="*/ 10 h 61"/>
                <a:gd name="T58" fmla="*/ 61 w 86"/>
                <a:gd name="T59" fmla="*/ 54 h 61"/>
                <a:gd name="T60" fmla="*/ 57 w 86"/>
                <a:gd name="T61" fmla="*/ 52 h 61"/>
                <a:gd name="T62" fmla="*/ 56 w 86"/>
                <a:gd name="T63" fmla="*/ 49 h 61"/>
                <a:gd name="T64" fmla="*/ 69 w 86"/>
                <a:gd name="T65" fmla="*/ 24 h 61"/>
                <a:gd name="T66" fmla="*/ 72 w 86"/>
                <a:gd name="T67" fmla="*/ 23 h 61"/>
                <a:gd name="T68" fmla="*/ 77 w 86"/>
                <a:gd name="T69" fmla="*/ 26 h 61"/>
                <a:gd name="T70" fmla="*/ 77 w 86"/>
                <a:gd name="T71" fmla="*/ 29 h 61"/>
                <a:gd name="T72" fmla="*/ 64 w 86"/>
                <a:gd name="T73" fmla="*/ 53 h 61"/>
                <a:gd name="T74" fmla="*/ 61 w 86"/>
                <a:gd name="T75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61">
                  <a:moveTo>
                    <a:pt x="70" y="58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7" y="47"/>
                    <a:pt x="79" y="43"/>
                    <a:pt x="80" y="41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29"/>
                    <a:pt x="85" y="26"/>
                    <a:pt x="83" y="25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3" y="7"/>
                    <a:pt x="60" y="8"/>
                    <a:pt x="58" y="9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8"/>
                    <a:pt x="49" y="18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5"/>
                    <a:pt x="39" y="36"/>
                    <a:pt x="39" y="36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50"/>
                    <a:pt x="38" y="53"/>
                    <a:pt x="41" y="53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66" y="61"/>
                    <a:pt x="69" y="60"/>
                    <a:pt x="70" y="58"/>
                  </a:cubicBezTo>
                  <a:close/>
                  <a:moveTo>
                    <a:pt x="15" y="10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5"/>
                    <a:pt x="43" y="25"/>
                    <a:pt x="43" y="25"/>
                  </a:cubicBezTo>
                  <a:lnTo>
                    <a:pt x="15" y="10"/>
                  </a:lnTo>
                  <a:close/>
                  <a:moveTo>
                    <a:pt x="61" y="54"/>
                  </a:moveTo>
                  <a:cubicBezTo>
                    <a:pt x="57" y="52"/>
                    <a:pt x="57" y="52"/>
                    <a:pt x="57" y="52"/>
                  </a:cubicBezTo>
                  <a:cubicBezTo>
                    <a:pt x="56" y="51"/>
                    <a:pt x="55" y="50"/>
                    <a:pt x="56" y="49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1" y="23"/>
                    <a:pt x="72" y="23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8" y="26"/>
                    <a:pt x="78" y="28"/>
                    <a:pt x="77" y="29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4"/>
                    <a:pt x="62" y="55"/>
                    <a:pt x="6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0996621" y="4129590"/>
              <a:ext cx="221179" cy="191818"/>
            </a:xfrm>
            <a:custGeom>
              <a:avLst/>
              <a:gdLst>
                <a:gd name="T0" fmla="*/ 56 w 69"/>
                <a:gd name="T1" fmla="*/ 0 h 60"/>
                <a:gd name="T2" fmla="*/ 13 w 69"/>
                <a:gd name="T3" fmla="*/ 0 h 60"/>
                <a:gd name="T4" fmla="*/ 0 w 69"/>
                <a:gd name="T5" fmla="*/ 13 h 60"/>
                <a:gd name="T6" fmla="*/ 0 w 69"/>
                <a:gd name="T7" fmla="*/ 58 h 60"/>
                <a:gd name="T8" fmla="*/ 2 w 69"/>
                <a:gd name="T9" fmla="*/ 60 h 60"/>
                <a:gd name="T10" fmla="*/ 66 w 69"/>
                <a:gd name="T11" fmla="*/ 60 h 60"/>
                <a:gd name="T12" fmla="*/ 69 w 69"/>
                <a:gd name="T13" fmla="*/ 58 h 60"/>
                <a:gd name="T14" fmla="*/ 69 w 69"/>
                <a:gd name="T15" fmla="*/ 13 h 60"/>
                <a:gd name="T16" fmla="*/ 56 w 69"/>
                <a:gd name="T17" fmla="*/ 0 h 60"/>
                <a:gd name="T18" fmla="*/ 34 w 69"/>
                <a:gd name="T19" fmla="*/ 51 h 60"/>
                <a:gd name="T20" fmla="*/ 13 w 69"/>
                <a:gd name="T21" fmla="*/ 34 h 60"/>
                <a:gd name="T22" fmla="*/ 26 w 69"/>
                <a:gd name="T23" fmla="*/ 34 h 60"/>
                <a:gd name="T24" fmla="*/ 26 w 69"/>
                <a:gd name="T25" fmla="*/ 21 h 60"/>
                <a:gd name="T26" fmla="*/ 43 w 69"/>
                <a:gd name="T27" fmla="*/ 21 h 60"/>
                <a:gd name="T28" fmla="*/ 43 w 69"/>
                <a:gd name="T29" fmla="*/ 34 h 60"/>
                <a:gd name="T30" fmla="*/ 56 w 69"/>
                <a:gd name="T31" fmla="*/ 34 h 60"/>
                <a:gd name="T32" fmla="*/ 34 w 69"/>
                <a:gd name="T33" fmla="*/ 51 h 60"/>
                <a:gd name="T34" fmla="*/ 10 w 69"/>
                <a:gd name="T35" fmla="*/ 9 h 60"/>
                <a:gd name="T36" fmla="*/ 15 w 69"/>
                <a:gd name="T37" fmla="*/ 4 h 60"/>
                <a:gd name="T38" fmla="*/ 54 w 69"/>
                <a:gd name="T39" fmla="*/ 4 h 60"/>
                <a:gd name="T40" fmla="*/ 58 w 69"/>
                <a:gd name="T41" fmla="*/ 9 h 60"/>
                <a:gd name="T42" fmla="*/ 10 w 69"/>
                <a:gd name="T43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60">
                  <a:moveTo>
                    <a:pt x="56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0"/>
                    <a:pt x="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8" y="60"/>
                    <a:pt x="69" y="59"/>
                    <a:pt x="69" y="58"/>
                  </a:cubicBezTo>
                  <a:cubicBezTo>
                    <a:pt x="69" y="13"/>
                    <a:pt x="69" y="13"/>
                    <a:pt x="69" y="13"/>
                  </a:cubicBezTo>
                  <a:lnTo>
                    <a:pt x="56" y="0"/>
                  </a:lnTo>
                  <a:close/>
                  <a:moveTo>
                    <a:pt x="34" y="51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56" y="34"/>
                    <a:pt x="56" y="34"/>
                    <a:pt x="56" y="34"/>
                  </a:cubicBezTo>
                  <a:lnTo>
                    <a:pt x="34" y="51"/>
                  </a:lnTo>
                  <a:close/>
                  <a:moveTo>
                    <a:pt x="10" y="9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8" y="9"/>
                    <a:pt x="58" y="9"/>
                    <a:pt x="58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11303921" y="2003931"/>
              <a:ext cx="182032" cy="248580"/>
            </a:xfrm>
            <a:custGeom>
              <a:avLst/>
              <a:gdLst>
                <a:gd name="T0" fmla="*/ 57 w 57"/>
                <a:gd name="T1" fmla="*/ 48 h 78"/>
                <a:gd name="T2" fmla="*/ 57 w 57"/>
                <a:gd name="T3" fmla="*/ 48 h 78"/>
                <a:gd name="T4" fmla="*/ 57 w 57"/>
                <a:gd name="T5" fmla="*/ 48 h 78"/>
                <a:gd name="T6" fmla="*/ 28 w 57"/>
                <a:gd name="T7" fmla="*/ 0 h 78"/>
                <a:gd name="T8" fmla="*/ 0 w 57"/>
                <a:gd name="T9" fmla="*/ 48 h 78"/>
                <a:gd name="T10" fmla="*/ 0 w 57"/>
                <a:gd name="T11" fmla="*/ 48 h 78"/>
                <a:gd name="T12" fmla="*/ 0 w 57"/>
                <a:gd name="T13" fmla="*/ 48 h 78"/>
                <a:gd name="T14" fmla="*/ 0 w 57"/>
                <a:gd name="T15" fmla="*/ 49 h 78"/>
                <a:gd name="T16" fmla="*/ 0 w 57"/>
                <a:gd name="T17" fmla="*/ 49 h 78"/>
                <a:gd name="T18" fmla="*/ 0 w 57"/>
                <a:gd name="T19" fmla="*/ 49 h 78"/>
                <a:gd name="T20" fmla="*/ 28 w 57"/>
                <a:gd name="T21" fmla="*/ 78 h 78"/>
                <a:gd name="T22" fmla="*/ 57 w 57"/>
                <a:gd name="T23" fmla="*/ 49 h 78"/>
                <a:gd name="T24" fmla="*/ 57 w 57"/>
                <a:gd name="T25" fmla="*/ 49 h 78"/>
                <a:gd name="T26" fmla="*/ 57 w 57"/>
                <a:gd name="T27" fmla="*/ 49 h 78"/>
                <a:gd name="T28" fmla="*/ 57 w 57"/>
                <a:gd name="T29" fmla="*/ 48 h 78"/>
                <a:gd name="T30" fmla="*/ 48 w 57"/>
                <a:gd name="T31" fmla="*/ 49 h 78"/>
                <a:gd name="T32" fmla="*/ 48 w 57"/>
                <a:gd name="T33" fmla="*/ 49 h 78"/>
                <a:gd name="T34" fmla="*/ 42 w 57"/>
                <a:gd name="T35" fmla="*/ 62 h 78"/>
                <a:gd name="T36" fmla="*/ 28 w 57"/>
                <a:gd name="T37" fmla="*/ 68 h 78"/>
                <a:gd name="T38" fmla="*/ 26 w 57"/>
                <a:gd name="T39" fmla="*/ 68 h 78"/>
                <a:gd name="T40" fmla="*/ 43 w 57"/>
                <a:gd name="T41" fmla="*/ 37 h 78"/>
                <a:gd name="T42" fmla="*/ 43 w 57"/>
                <a:gd name="T43" fmla="*/ 33 h 78"/>
                <a:gd name="T44" fmla="*/ 48 w 57"/>
                <a:gd name="T45" fmla="*/ 48 h 78"/>
                <a:gd name="T46" fmla="*/ 48 w 57"/>
                <a:gd name="T47" fmla="*/ 48 h 78"/>
                <a:gd name="T48" fmla="*/ 48 w 57"/>
                <a:gd name="T49" fmla="*/ 48 h 78"/>
                <a:gd name="T50" fmla="*/ 48 w 57"/>
                <a:gd name="T51" fmla="*/ 48 h 78"/>
                <a:gd name="T52" fmla="*/ 48 w 57"/>
                <a:gd name="T53" fmla="*/ 49 h 78"/>
                <a:gd name="T54" fmla="*/ 48 w 57"/>
                <a:gd name="T55" fmla="*/ 4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78"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24"/>
                    <a:pt x="28" y="0"/>
                    <a:pt x="28" y="0"/>
                  </a:cubicBezTo>
                  <a:cubicBezTo>
                    <a:pt x="28" y="0"/>
                    <a:pt x="0" y="24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5"/>
                    <a:pt x="13" y="78"/>
                    <a:pt x="28" y="78"/>
                  </a:cubicBezTo>
                  <a:cubicBezTo>
                    <a:pt x="44" y="78"/>
                    <a:pt x="57" y="65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8"/>
                    <a:pt x="57" y="48"/>
                    <a:pt x="57" y="48"/>
                  </a:cubicBezTo>
                  <a:close/>
                  <a:moveTo>
                    <a:pt x="48" y="49"/>
                  </a:moveTo>
                  <a:cubicBezTo>
                    <a:pt x="48" y="49"/>
                    <a:pt x="48" y="49"/>
                    <a:pt x="48" y="49"/>
                  </a:cubicBezTo>
                  <a:cubicBezTo>
                    <a:pt x="48" y="54"/>
                    <a:pt x="46" y="59"/>
                    <a:pt x="42" y="62"/>
                  </a:cubicBezTo>
                  <a:cubicBezTo>
                    <a:pt x="38" y="66"/>
                    <a:pt x="34" y="68"/>
                    <a:pt x="28" y="68"/>
                  </a:cubicBezTo>
                  <a:cubicBezTo>
                    <a:pt x="28" y="68"/>
                    <a:pt x="27" y="68"/>
                    <a:pt x="26" y="68"/>
                  </a:cubicBezTo>
                  <a:cubicBezTo>
                    <a:pt x="36" y="61"/>
                    <a:pt x="43" y="50"/>
                    <a:pt x="43" y="37"/>
                  </a:cubicBezTo>
                  <a:cubicBezTo>
                    <a:pt x="43" y="35"/>
                    <a:pt x="43" y="34"/>
                    <a:pt x="43" y="33"/>
                  </a:cubicBezTo>
                  <a:cubicBezTo>
                    <a:pt x="46" y="38"/>
                    <a:pt x="48" y="43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11108188" y="1823857"/>
              <a:ext cx="285770" cy="272068"/>
            </a:xfrm>
            <a:custGeom>
              <a:avLst/>
              <a:gdLst>
                <a:gd name="T0" fmla="*/ 52 w 89"/>
                <a:gd name="T1" fmla="*/ 3 h 85"/>
                <a:gd name="T2" fmla="*/ 4 w 89"/>
                <a:gd name="T3" fmla="*/ 36 h 85"/>
                <a:gd name="T4" fmla="*/ 3 w 89"/>
                <a:gd name="T5" fmla="*/ 45 h 85"/>
                <a:gd name="T6" fmla="*/ 28 w 89"/>
                <a:gd name="T7" fmla="*/ 82 h 85"/>
                <a:gd name="T8" fmla="*/ 37 w 89"/>
                <a:gd name="T9" fmla="*/ 83 h 85"/>
                <a:gd name="T10" fmla="*/ 85 w 89"/>
                <a:gd name="T11" fmla="*/ 50 h 85"/>
                <a:gd name="T12" fmla="*/ 87 w 89"/>
                <a:gd name="T13" fmla="*/ 41 h 85"/>
                <a:gd name="T14" fmla="*/ 61 w 89"/>
                <a:gd name="T15" fmla="*/ 4 h 85"/>
                <a:gd name="T16" fmla="*/ 52 w 89"/>
                <a:gd name="T17" fmla="*/ 3 h 85"/>
                <a:gd name="T18" fmla="*/ 38 w 89"/>
                <a:gd name="T19" fmla="*/ 48 h 85"/>
                <a:gd name="T20" fmla="*/ 31 w 89"/>
                <a:gd name="T21" fmla="*/ 71 h 85"/>
                <a:gd name="T22" fmla="*/ 11 w 89"/>
                <a:gd name="T23" fmla="*/ 42 h 85"/>
                <a:gd name="T24" fmla="*/ 38 w 89"/>
                <a:gd name="T25" fmla="*/ 48 h 85"/>
                <a:gd name="T26" fmla="*/ 14 w 89"/>
                <a:gd name="T27" fmla="*/ 40 h 85"/>
                <a:gd name="T28" fmla="*/ 52 w 89"/>
                <a:gd name="T29" fmla="*/ 13 h 85"/>
                <a:gd name="T30" fmla="*/ 43 w 89"/>
                <a:gd name="T31" fmla="*/ 41 h 85"/>
                <a:gd name="T32" fmla="*/ 14 w 89"/>
                <a:gd name="T33" fmla="*/ 40 h 85"/>
                <a:gd name="T34" fmla="*/ 39 w 89"/>
                <a:gd name="T35" fmla="*/ 48 h 85"/>
                <a:gd name="T36" fmla="*/ 50 w 89"/>
                <a:gd name="T37" fmla="*/ 50 h 85"/>
                <a:gd name="T38" fmla="*/ 51 w 89"/>
                <a:gd name="T39" fmla="*/ 40 h 85"/>
                <a:gd name="T40" fmla="*/ 74 w 89"/>
                <a:gd name="T41" fmla="*/ 47 h 85"/>
                <a:gd name="T42" fmla="*/ 38 w 89"/>
                <a:gd name="T43" fmla="*/ 72 h 85"/>
                <a:gd name="T44" fmla="*/ 39 w 89"/>
                <a:gd name="T45" fmla="*/ 48 h 85"/>
                <a:gd name="T46" fmla="*/ 51 w 89"/>
                <a:gd name="T47" fmla="*/ 39 h 85"/>
                <a:gd name="T48" fmla="*/ 55 w 89"/>
                <a:gd name="T49" fmla="*/ 11 h 85"/>
                <a:gd name="T50" fmla="*/ 75 w 89"/>
                <a:gd name="T51" fmla="*/ 40 h 85"/>
                <a:gd name="T52" fmla="*/ 51 w 89"/>
                <a:gd name="T53" fmla="*/ 3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85">
                  <a:moveTo>
                    <a:pt x="52" y="3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1" y="38"/>
                    <a:pt x="0" y="42"/>
                    <a:pt x="3" y="45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5"/>
                    <a:pt x="34" y="85"/>
                    <a:pt x="37" y="83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8" y="48"/>
                    <a:pt x="89" y="44"/>
                    <a:pt x="87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1"/>
                    <a:pt x="55" y="0"/>
                    <a:pt x="52" y="3"/>
                  </a:cubicBezTo>
                  <a:close/>
                  <a:moveTo>
                    <a:pt x="38" y="48"/>
                  </a:moveTo>
                  <a:cubicBezTo>
                    <a:pt x="31" y="71"/>
                    <a:pt x="31" y="71"/>
                    <a:pt x="31" y="71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38" y="48"/>
                  </a:lnTo>
                  <a:close/>
                  <a:moveTo>
                    <a:pt x="14" y="40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14" y="40"/>
                  </a:lnTo>
                  <a:close/>
                  <a:moveTo>
                    <a:pt x="39" y="48"/>
                  </a:moveTo>
                  <a:cubicBezTo>
                    <a:pt x="50" y="50"/>
                    <a:pt x="50" y="50"/>
                    <a:pt x="50" y="5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38" y="72"/>
                    <a:pt x="38" y="72"/>
                    <a:pt x="38" y="72"/>
                  </a:cubicBezTo>
                  <a:lnTo>
                    <a:pt x="39" y="48"/>
                  </a:lnTo>
                  <a:close/>
                  <a:moveTo>
                    <a:pt x="51" y="39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75" y="40"/>
                    <a:pt x="75" y="40"/>
                    <a:pt x="75" y="40"/>
                  </a:cubicBezTo>
                  <a:lnTo>
                    <a:pt x="51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10996621" y="1667271"/>
              <a:ext cx="217264" cy="221178"/>
            </a:xfrm>
            <a:custGeom>
              <a:avLst/>
              <a:gdLst>
                <a:gd name="T0" fmla="*/ 34 w 68"/>
                <a:gd name="T1" fmla="*/ 0 h 69"/>
                <a:gd name="T2" fmla="*/ 0 w 68"/>
                <a:gd name="T3" fmla="*/ 35 h 69"/>
                <a:gd name="T4" fmla="*/ 34 w 68"/>
                <a:gd name="T5" fmla="*/ 69 h 69"/>
                <a:gd name="T6" fmla="*/ 68 w 68"/>
                <a:gd name="T7" fmla="*/ 35 h 69"/>
                <a:gd name="T8" fmla="*/ 34 w 68"/>
                <a:gd name="T9" fmla="*/ 0 h 69"/>
                <a:gd name="T10" fmla="*/ 34 w 68"/>
                <a:gd name="T11" fmla="*/ 62 h 69"/>
                <a:gd name="T12" fmla="*/ 7 w 68"/>
                <a:gd name="T13" fmla="*/ 35 h 69"/>
                <a:gd name="T14" fmla="*/ 34 w 68"/>
                <a:gd name="T15" fmla="*/ 7 h 69"/>
                <a:gd name="T16" fmla="*/ 62 w 68"/>
                <a:gd name="T17" fmla="*/ 35 h 69"/>
                <a:gd name="T18" fmla="*/ 34 w 68"/>
                <a:gd name="T19" fmla="*/ 62 h 69"/>
                <a:gd name="T20" fmla="*/ 22 w 68"/>
                <a:gd name="T21" fmla="*/ 24 h 69"/>
                <a:gd name="T22" fmla="*/ 36 w 68"/>
                <a:gd name="T23" fmla="*/ 35 h 69"/>
                <a:gd name="T24" fmla="*/ 22 w 68"/>
                <a:gd name="T25" fmla="*/ 45 h 69"/>
                <a:gd name="T26" fmla="*/ 22 w 68"/>
                <a:gd name="T27" fmla="*/ 24 h 69"/>
                <a:gd name="T28" fmla="*/ 39 w 68"/>
                <a:gd name="T29" fmla="*/ 24 h 69"/>
                <a:gd name="T30" fmla="*/ 54 w 68"/>
                <a:gd name="T31" fmla="*/ 35 h 69"/>
                <a:gd name="T32" fmla="*/ 39 w 68"/>
                <a:gd name="T33" fmla="*/ 45 h 69"/>
                <a:gd name="T34" fmla="*/ 39 w 68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69">
                  <a:moveTo>
                    <a:pt x="34" y="0"/>
                  </a:moveTo>
                  <a:cubicBezTo>
                    <a:pt x="15" y="0"/>
                    <a:pt x="0" y="16"/>
                    <a:pt x="0" y="35"/>
                  </a:cubicBezTo>
                  <a:cubicBezTo>
                    <a:pt x="0" y="53"/>
                    <a:pt x="15" y="69"/>
                    <a:pt x="34" y="69"/>
                  </a:cubicBezTo>
                  <a:cubicBezTo>
                    <a:pt x="53" y="69"/>
                    <a:pt x="68" y="53"/>
                    <a:pt x="68" y="35"/>
                  </a:cubicBezTo>
                  <a:cubicBezTo>
                    <a:pt x="68" y="16"/>
                    <a:pt x="53" y="0"/>
                    <a:pt x="34" y="0"/>
                  </a:cubicBezTo>
                  <a:close/>
                  <a:moveTo>
                    <a:pt x="34" y="62"/>
                  </a:moveTo>
                  <a:cubicBezTo>
                    <a:pt x="19" y="62"/>
                    <a:pt x="7" y="50"/>
                    <a:pt x="7" y="35"/>
                  </a:cubicBezTo>
                  <a:cubicBezTo>
                    <a:pt x="7" y="19"/>
                    <a:pt x="19" y="7"/>
                    <a:pt x="34" y="7"/>
                  </a:cubicBezTo>
                  <a:cubicBezTo>
                    <a:pt x="50" y="7"/>
                    <a:pt x="62" y="19"/>
                    <a:pt x="62" y="35"/>
                  </a:cubicBezTo>
                  <a:cubicBezTo>
                    <a:pt x="62" y="50"/>
                    <a:pt x="50" y="62"/>
                    <a:pt x="34" y="62"/>
                  </a:cubicBezTo>
                  <a:close/>
                  <a:moveTo>
                    <a:pt x="22" y="24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11096444" y="2135072"/>
              <a:ext cx="172245" cy="197690"/>
            </a:xfrm>
            <a:custGeom>
              <a:avLst/>
              <a:gdLst>
                <a:gd name="T0" fmla="*/ 50 w 54"/>
                <a:gd name="T1" fmla="*/ 12 h 62"/>
                <a:gd name="T2" fmla="*/ 42 w 54"/>
                <a:gd name="T3" fmla="*/ 5 h 62"/>
                <a:gd name="T4" fmla="*/ 33 w 54"/>
                <a:gd name="T5" fmla="*/ 0 h 62"/>
                <a:gd name="T6" fmla="*/ 6 w 54"/>
                <a:gd name="T7" fmla="*/ 0 h 62"/>
                <a:gd name="T8" fmla="*/ 0 w 54"/>
                <a:gd name="T9" fmla="*/ 6 h 62"/>
                <a:gd name="T10" fmla="*/ 0 w 54"/>
                <a:gd name="T11" fmla="*/ 56 h 62"/>
                <a:gd name="T12" fmla="*/ 6 w 54"/>
                <a:gd name="T13" fmla="*/ 62 h 62"/>
                <a:gd name="T14" fmla="*/ 48 w 54"/>
                <a:gd name="T15" fmla="*/ 62 h 62"/>
                <a:gd name="T16" fmla="*/ 54 w 54"/>
                <a:gd name="T17" fmla="*/ 56 h 62"/>
                <a:gd name="T18" fmla="*/ 54 w 54"/>
                <a:gd name="T19" fmla="*/ 21 h 62"/>
                <a:gd name="T20" fmla="*/ 50 w 54"/>
                <a:gd name="T21" fmla="*/ 12 h 62"/>
                <a:gd name="T22" fmla="*/ 35 w 54"/>
                <a:gd name="T23" fmla="*/ 9 h 62"/>
                <a:gd name="T24" fmla="*/ 35 w 54"/>
                <a:gd name="T25" fmla="*/ 9 h 62"/>
                <a:gd name="T26" fmla="*/ 37 w 54"/>
                <a:gd name="T27" fmla="*/ 10 h 62"/>
                <a:gd name="T28" fmla="*/ 44 w 54"/>
                <a:gd name="T29" fmla="*/ 17 h 62"/>
                <a:gd name="T30" fmla="*/ 45 w 54"/>
                <a:gd name="T31" fmla="*/ 19 h 62"/>
                <a:gd name="T32" fmla="*/ 46 w 54"/>
                <a:gd name="T33" fmla="*/ 20 h 62"/>
                <a:gd name="T34" fmla="*/ 35 w 54"/>
                <a:gd name="T35" fmla="*/ 20 h 62"/>
                <a:gd name="T36" fmla="*/ 35 w 54"/>
                <a:gd name="T37" fmla="*/ 9 h 62"/>
                <a:gd name="T38" fmla="*/ 46 w 54"/>
                <a:gd name="T39" fmla="*/ 54 h 62"/>
                <a:gd name="T40" fmla="*/ 8 w 54"/>
                <a:gd name="T41" fmla="*/ 54 h 62"/>
                <a:gd name="T42" fmla="*/ 8 w 54"/>
                <a:gd name="T43" fmla="*/ 8 h 62"/>
                <a:gd name="T44" fmla="*/ 31 w 54"/>
                <a:gd name="T45" fmla="*/ 8 h 62"/>
                <a:gd name="T46" fmla="*/ 31 w 54"/>
                <a:gd name="T47" fmla="*/ 23 h 62"/>
                <a:gd name="T48" fmla="*/ 46 w 54"/>
                <a:gd name="T49" fmla="*/ 23 h 62"/>
                <a:gd name="T50" fmla="*/ 46 w 54"/>
                <a:gd name="T51" fmla="*/ 5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62">
                  <a:moveTo>
                    <a:pt x="50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40" y="2"/>
                    <a:pt x="36" y="0"/>
                    <a:pt x="3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3" y="62"/>
                    <a:pt x="6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51" y="62"/>
                    <a:pt x="54" y="59"/>
                    <a:pt x="54" y="56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18"/>
                    <a:pt x="52" y="14"/>
                    <a:pt x="50" y="12"/>
                  </a:cubicBezTo>
                  <a:close/>
                  <a:moveTo>
                    <a:pt x="35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7" y="10"/>
                    <a:pt x="37" y="10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8"/>
                    <a:pt x="45" y="19"/>
                  </a:cubicBezTo>
                  <a:cubicBezTo>
                    <a:pt x="46" y="19"/>
                    <a:pt x="46" y="19"/>
                    <a:pt x="46" y="20"/>
                  </a:cubicBezTo>
                  <a:cubicBezTo>
                    <a:pt x="35" y="20"/>
                    <a:pt x="35" y="20"/>
                    <a:pt x="35" y="20"/>
                  </a:cubicBezTo>
                  <a:lnTo>
                    <a:pt x="35" y="9"/>
                  </a:lnTo>
                  <a:close/>
                  <a:moveTo>
                    <a:pt x="46" y="54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46" y="23"/>
                    <a:pt x="46" y="23"/>
                    <a:pt x="46" y="23"/>
                  </a:cubicBezTo>
                  <a:lnTo>
                    <a:pt x="4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11082743" y="2730100"/>
              <a:ext cx="279899" cy="297514"/>
            </a:xfrm>
            <a:custGeom>
              <a:avLst/>
              <a:gdLst>
                <a:gd name="T0" fmla="*/ 78 w 87"/>
                <a:gd name="T1" fmla="*/ 0 h 93"/>
                <a:gd name="T2" fmla="*/ 9 w 87"/>
                <a:gd name="T3" fmla="*/ 0 h 93"/>
                <a:gd name="T4" fmla="*/ 0 w 87"/>
                <a:gd name="T5" fmla="*/ 9 h 93"/>
                <a:gd name="T6" fmla="*/ 0 w 87"/>
                <a:gd name="T7" fmla="*/ 84 h 93"/>
                <a:gd name="T8" fmla="*/ 9 w 87"/>
                <a:gd name="T9" fmla="*/ 93 h 93"/>
                <a:gd name="T10" fmla="*/ 78 w 87"/>
                <a:gd name="T11" fmla="*/ 93 h 93"/>
                <a:gd name="T12" fmla="*/ 87 w 87"/>
                <a:gd name="T13" fmla="*/ 84 h 93"/>
                <a:gd name="T14" fmla="*/ 87 w 87"/>
                <a:gd name="T15" fmla="*/ 9 h 93"/>
                <a:gd name="T16" fmla="*/ 78 w 87"/>
                <a:gd name="T17" fmla="*/ 0 h 93"/>
                <a:gd name="T18" fmla="*/ 75 w 87"/>
                <a:gd name="T19" fmla="*/ 81 h 93"/>
                <a:gd name="T20" fmla="*/ 12 w 87"/>
                <a:gd name="T21" fmla="*/ 81 h 93"/>
                <a:gd name="T22" fmla="*/ 12 w 87"/>
                <a:gd name="T23" fmla="*/ 12 h 93"/>
                <a:gd name="T24" fmla="*/ 75 w 87"/>
                <a:gd name="T25" fmla="*/ 12 h 93"/>
                <a:gd name="T26" fmla="*/ 75 w 87"/>
                <a:gd name="T27" fmla="*/ 81 h 93"/>
                <a:gd name="T28" fmla="*/ 23 w 87"/>
                <a:gd name="T29" fmla="*/ 41 h 93"/>
                <a:gd name="T30" fmla="*/ 64 w 87"/>
                <a:gd name="T31" fmla="*/ 41 h 93"/>
                <a:gd name="T32" fmla="*/ 64 w 87"/>
                <a:gd name="T33" fmla="*/ 46 h 93"/>
                <a:gd name="T34" fmla="*/ 23 w 87"/>
                <a:gd name="T35" fmla="*/ 46 h 93"/>
                <a:gd name="T36" fmla="*/ 23 w 87"/>
                <a:gd name="T37" fmla="*/ 41 h 93"/>
                <a:gd name="T38" fmla="*/ 23 w 87"/>
                <a:gd name="T39" fmla="*/ 52 h 93"/>
                <a:gd name="T40" fmla="*/ 64 w 87"/>
                <a:gd name="T41" fmla="*/ 52 h 93"/>
                <a:gd name="T42" fmla="*/ 64 w 87"/>
                <a:gd name="T43" fmla="*/ 58 h 93"/>
                <a:gd name="T44" fmla="*/ 23 w 87"/>
                <a:gd name="T45" fmla="*/ 58 h 93"/>
                <a:gd name="T46" fmla="*/ 23 w 87"/>
                <a:gd name="T47" fmla="*/ 52 h 93"/>
                <a:gd name="T48" fmla="*/ 23 w 87"/>
                <a:gd name="T49" fmla="*/ 64 h 93"/>
                <a:gd name="T50" fmla="*/ 64 w 87"/>
                <a:gd name="T51" fmla="*/ 64 h 93"/>
                <a:gd name="T52" fmla="*/ 64 w 87"/>
                <a:gd name="T53" fmla="*/ 69 h 93"/>
                <a:gd name="T54" fmla="*/ 23 w 87"/>
                <a:gd name="T55" fmla="*/ 69 h 93"/>
                <a:gd name="T56" fmla="*/ 23 w 87"/>
                <a:gd name="T57" fmla="*/ 64 h 93"/>
                <a:gd name="T58" fmla="*/ 23 w 87"/>
                <a:gd name="T59" fmla="*/ 29 h 93"/>
                <a:gd name="T60" fmla="*/ 64 w 87"/>
                <a:gd name="T61" fmla="*/ 29 h 93"/>
                <a:gd name="T62" fmla="*/ 64 w 87"/>
                <a:gd name="T63" fmla="*/ 35 h 93"/>
                <a:gd name="T64" fmla="*/ 23 w 87"/>
                <a:gd name="T65" fmla="*/ 35 h 93"/>
                <a:gd name="T66" fmla="*/ 23 w 87"/>
                <a:gd name="T67" fmla="*/ 2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7" h="93">
                  <a:moveTo>
                    <a:pt x="7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9"/>
                    <a:pt x="4" y="93"/>
                    <a:pt x="9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83" y="93"/>
                    <a:pt x="87" y="89"/>
                    <a:pt x="87" y="84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4"/>
                    <a:pt x="83" y="0"/>
                    <a:pt x="78" y="0"/>
                  </a:cubicBezTo>
                  <a:close/>
                  <a:moveTo>
                    <a:pt x="75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81"/>
                  </a:lnTo>
                  <a:close/>
                  <a:moveTo>
                    <a:pt x="23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23" y="46"/>
                    <a:pt x="23" y="46"/>
                    <a:pt x="23" y="46"/>
                  </a:cubicBezTo>
                  <a:lnTo>
                    <a:pt x="23" y="41"/>
                  </a:lnTo>
                  <a:close/>
                  <a:moveTo>
                    <a:pt x="23" y="52"/>
                  </a:moveTo>
                  <a:cubicBezTo>
                    <a:pt x="64" y="52"/>
                    <a:pt x="64" y="52"/>
                    <a:pt x="64" y="52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23" y="58"/>
                    <a:pt x="23" y="58"/>
                    <a:pt x="23" y="58"/>
                  </a:cubicBezTo>
                  <a:lnTo>
                    <a:pt x="23" y="52"/>
                  </a:lnTo>
                  <a:close/>
                  <a:moveTo>
                    <a:pt x="23" y="64"/>
                  </a:moveTo>
                  <a:cubicBezTo>
                    <a:pt x="64" y="64"/>
                    <a:pt x="64" y="64"/>
                    <a:pt x="64" y="64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23" y="69"/>
                    <a:pt x="23" y="69"/>
                    <a:pt x="23" y="69"/>
                  </a:cubicBezTo>
                  <a:lnTo>
                    <a:pt x="23" y="64"/>
                  </a:lnTo>
                  <a:close/>
                  <a:moveTo>
                    <a:pt x="23" y="29"/>
                  </a:moveTo>
                  <a:cubicBezTo>
                    <a:pt x="64" y="29"/>
                    <a:pt x="64" y="29"/>
                    <a:pt x="64" y="29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2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11031853" y="3084377"/>
              <a:ext cx="262282" cy="197690"/>
            </a:xfrm>
            <a:custGeom>
              <a:avLst/>
              <a:gdLst>
                <a:gd name="T0" fmla="*/ 0 w 134"/>
                <a:gd name="T1" fmla="*/ 0 h 101"/>
                <a:gd name="T2" fmla="*/ 0 w 134"/>
                <a:gd name="T3" fmla="*/ 101 h 101"/>
                <a:gd name="T4" fmla="*/ 134 w 134"/>
                <a:gd name="T5" fmla="*/ 101 h 101"/>
                <a:gd name="T6" fmla="*/ 134 w 134"/>
                <a:gd name="T7" fmla="*/ 0 h 101"/>
                <a:gd name="T8" fmla="*/ 0 w 134"/>
                <a:gd name="T9" fmla="*/ 0 h 101"/>
                <a:gd name="T10" fmla="*/ 25 w 134"/>
                <a:gd name="T11" fmla="*/ 93 h 101"/>
                <a:gd name="T12" fmla="*/ 8 w 134"/>
                <a:gd name="T13" fmla="*/ 93 h 101"/>
                <a:gd name="T14" fmla="*/ 8 w 134"/>
                <a:gd name="T15" fmla="*/ 77 h 101"/>
                <a:gd name="T16" fmla="*/ 25 w 134"/>
                <a:gd name="T17" fmla="*/ 77 h 101"/>
                <a:gd name="T18" fmla="*/ 25 w 134"/>
                <a:gd name="T19" fmla="*/ 93 h 101"/>
                <a:gd name="T20" fmla="*/ 25 w 134"/>
                <a:gd name="T21" fmla="*/ 59 h 101"/>
                <a:gd name="T22" fmla="*/ 8 w 134"/>
                <a:gd name="T23" fmla="*/ 59 h 101"/>
                <a:gd name="T24" fmla="*/ 8 w 134"/>
                <a:gd name="T25" fmla="*/ 43 h 101"/>
                <a:gd name="T26" fmla="*/ 25 w 134"/>
                <a:gd name="T27" fmla="*/ 43 h 101"/>
                <a:gd name="T28" fmla="*/ 25 w 134"/>
                <a:gd name="T29" fmla="*/ 59 h 101"/>
                <a:gd name="T30" fmla="*/ 25 w 134"/>
                <a:gd name="T31" fmla="*/ 26 h 101"/>
                <a:gd name="T32" fmla="*/ 8 w 134"/>
                <a:gd name="T33" fmla="*/ 26 h 101"/>
                <a:gd name="T34" fmla="*/ 8 w 134"/>
                <a:gd name="T35" fmla="*/ 8 h 101"/>
                <a:gd name="T36" fmla="*/ 25 w 134"/>
                <a:gd name="T37" fmla="*/ 8 h 101"/>
                <a:gd name="T38" fmla="*/ 25 w 134"/>
                <a:gd name="T39" fmla="*/ 26 h 101"/>
                <a:gd name="T40" fmla="*/ 102 w 134"/>
                <a:gd name="T41" fmla="*/ 93 h 101"/>
                <a:gd name="T42" fmla="*/ 35 w 134"/>
                <a:gd name="T43" fmla="*/ 93 h 101"/>
                <a:gd name="T44" fmla="*/ 35 w 134"/>
                <a:gd name="T45" fmla="*/ 8 h 101"/>
                <a:gd name="T46" fmla="*/ 102 w 134"/>
                <a:gd name="T47" fmla="*/ 8 h 101"/>
                <a:gd name="T48" fmla="*/ 102 w 134"/>
                <a:gd name="T49" fmla="*/ 93 h 101"/>
                <a:gd name="T50" fmla="*/ 126 w 134"/>
                <a:gd name="T51" fmla="*/ 93 h 101"/>
                <a:gd name="T52" fmla="*/ 110 w 134"/>
                <a:gd name="T53" fmla="*/ 93 h 101"/>
                <a:gd name="T54" fmla="*/ 110 w 134"/>
                <a:gd name="T55" fmla="*/ 77 h 101"/>
                <a:gd name="T56" fmla="*/ 126 w 134"/>
                <a:gd name="T57" fmla="*/ 77 h 101"/>
                <a:gd name="T58" fmla="*/ 126 w 134"/>
                <a:gd name="T59" fmla="*/ 93 h 101"/>
                <a:gd name="T60" fmla="*/ 126 w 134"/>
                <a:gd name="T61" fmla="*/ 59 h 101"/>
                <a:gd name="T62" fmla="*/ 110 w 134"/>
                <a:gd name="T63" fmla="*/ 59 h 101"/>
                <a:gd name="T64" fmla="*/ 110 w 134"/>
                <a:gd name="T65" fmla="*/ 43 h 101"/>
                <a:gd name="T66" fmla="*/ 126 w 134"/>
                <a:gd name="T67" fmla="*/ 43 h 101"/>
                <a:gd name="T68" fmla="*/ 126 w 134"/>
                <a:gd name="T69" fmla="*/ 59 h 101"/>
                <a:gd name="T70" fmla="*/ 126 w 134"/>
                <a:gd name="T71" fmla="*/ 26 h 101"/>
                <a:gd name="T72" fmla="*/ 110 w 134"/>
                <a:gd name="T73" fmla="*/ 26 h 101"/>
                <a:gd name="T74" fmla="*/ 110 w 134"/>
                <a:gd name="T75" fmla="*/ 8 h 101"/>
                <a:gd name="T76" fmla="*/ 126 w 134"/>
                <a:gd name="T77" fmla="*/ 8 h 101"/>
                <a:gd name="T78" fmla="*/ 126 w 134"/>
                <a:gd name="T79" fmla="*/ 26 h 101"/>
                <a:gd name="T80" fmla="*/ 51 w 134"/>
                <a:gd name="T81" fmla="*/ 26 h 101"/>
                <a:gd name="T82" fmla="*/ 51 w 134"/>
                <a:gd name="T83" fmla="*/ 77 h 101"/>
                <a:gd name="T84" fmla="*/ 84 w 134"/>
                <a:gd name="T85" fmla="*/ 51 h 101"/>
                <a:gd name="T86" fmla="*/ 51 w 134"/>
                <a:gd name="T87" fmla="*/ 2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0" y="101"/>
                  </a:lnTo>
                  <a:lnTo>
                    <a:pt x="134" y="10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25" y="93"/>
                  </a:moveTo>
                  <a:lnTo>
                    <a:pt x="8" y="93"/>
                  </a:lnTo>
                  <a:lnTo>
                    <a:pt x="8" y="77"/>
                  </a:lnTo>
                  <a:lnTo>
                    <a:pt x="25" y="77"/>
                  </a:lnTo>
                  <a:lnTo>
                    <a:pt x="25" y="93"/>
                  </a:lnTo>
                  <a:close/>
                  <a:moveTo>
                    <a:pt x="25" y="59"/>
                  </a:moveTo>
                  <a:lnTo>
                    <a:pt x="8" y="59"/>
                  </a:lnTo>
                  <a:lnTo>
                    <a:pt x="8" y="43"/>
                  </a:lnTo>
                  <a:lnTo>
                    <a:pt x="25" y="43"/>
                  </a:lnTo>
                  <a:lnTo>
                    <a:pt x="25" y="59"/>
                  </a:lnTo>
                  <a:close/>
                  <a:moveTo>
                    <a:pt x="25" y="26"/>
                  </a:moveTo>
                  <a:lnTo>
                    <a:pt x="8" y="26"/>
                  </a:lnTo>
                  <a:lnTo>
                    <a:pt x="8" y="8"/>
                  </a:lnTo>
                  <a:lnTo>
                    <a:pt x="25" y="8"/>
                  </a:lnTo>
                  <a:lnTo>
                    <a:pt x="25" y="26"/>
                  </a:lnTo>
                  <a:close/>
                  <a:moveTo>
                    <a:pt x="102" y="93"/>
                  </a:moveTo>
                  <a:lnTo>
                    <a:pt x="35" y="93"/>
                  </a:lnTo>
                  <a:lnTo>
                    <a:pt x="35" y="8"/>
                  </a:lnTo>
                  <a:lnTo>
                    <a:pt x="102" y="8"/>
                  </a:lnTo>
                  <a:lnTo>
                    <a:pt x="102" y="93"/>
                  </a:lnTo>
                  <a:close/>
                  <a:moveTo>
                    <a:pt x="126" y="93"/>
                  </a:moveTo>
                  <a:lnTo>
                    <a:pt x="110" y="93"/>
                  </a:lnTo>
                  <a:lnTo>
                    <a:pt x="110" y="77"/>
                  </a:lnTo>
                  <a:lnTo>
                    <a:pt x="126" y="77"/>
                  </a:lnTo>
                  <a:lnTo>
                    <a:pt x="126" y="93"/>
                  </a:lnTo>
                  <a:close/>
                  <a:moveTo>
                    <a:pt x="126" y="59"/>
                  </a:moveTo>
                  <a:lnTo>
                    <a:pt x="110" y="59"/>
                  </a:lnTo>
                  <a:lnTo>
                    <a:pt x="110" y="43"/>
                  </a:lnTo>
                  <a:lnTo>
                    <a:pt x="126" y="43"/>
                  </a:lnTo>
                  <a:lnTo>
                    <a:pt x="126" y="59"/>
                  </a:lnTo>
                  <a:close/>
                  <a:moveTo>
                    <a:pt x="126" y="26"/>
                  </a:moveTo>
                  <a:lnTo>
                    <a:pt x="110" y="26"/>
                  </a:lnTo>
                  <a:lnTo>
                    <a:pt x="110" y="8"/>
                  </a:lnTo>
                  <a:lnTo>
                    <a:pt x="126" y="8"/>
                  </a:lnTo>
                  <a:lnTo>
                    <a:pt x="126" y="26"/>
                  </a:lnTo>
                  <a:close/>
                  <a:moveTo>
                    <a:pt x="51" y="26"/>
                  </a:moveTo>
                  <a:lnTo>
                    <a:pt x="51" y="77"/>
                  </a:lnTo>
                  <a:lnTo>
                    <a:pt x="84" y="51"/>
                  </a:lnTo>
                  <a:lnTo>
                    <a:pt x="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11333281" y="3027613"/>
              <a:ext cx="156586" cy="146799"/>
            </a:xfrm>
            <a:custGeom>
              <a:avLst/>
              <a:gdLst>
                <a:gd name="T0" fmla="*/ 80 w 80"/>
                <a:gd name="T1" fmla="*/ 29 h 75"/>
                <a:gd name="T2" fmla="*/ 52 w 80"/>
                <a:gd name="T3" fmla="*/ 24 h 75"/>
                <a:gd name="T4" fmla="*/ 41 w 80"/>
                <a:gd name="T5" fmla="*/ 0 h 75"/>
                <a:gd name="T6" fmla="*/ 28 w 80"/>
                <a:gd name="T7" fmla="*/ 24 h 75"/>
                <a:gd name="T8" fmla="*/ 0 w 80"/>
                <a:gd name="T9" fmla="*/ 29 h 75"/>
                <a:gd name="T10" fmla="*/ 19 w 80"/>
                <a:gd name="T11" fmla="*/ 49 h 75"/>
                <a:gd name="T12" fmla="*/ 15 w 80"/>
                <a:gd name="T13" fmla="*/ 75 h 75"/>
                <a:gd name="T14" fmla="*/ 41 w 80"/>
                <a:gd name="T15" fmla="*/ 62 h 75"/>
                <a:gd name="T16" fmla="*/ 65 w 80"/>
                <a:gd name="T17" fmla="*/ 75 h 75"/>
                <a:gd name="T18" fmla="*/ 60 w 80"/>
                <a:gd name="T19" fmla="*/ 49 h 75"/>
                <a:gd name="T20" fmla="*/ 80 w 80"/>
                <a:gd name="T21" fmla="*/ 29 h 75"/>
                <a:gd name="T22" fmla="*/ 41 w 80"/>
                <a:gd name="T23" fmla="*/ 57 h 75"/>
                <a:gd name="T24" fmla="*/ 23 w 80"/>
                <a:gd name="T25" fmla="*/ 65 h 75"/>
                <a:gd name="T26" fmla="*/ 26 w 80"/>
                <a:gd name="T27" fmla="*/ 45 h 75"/>
                <a:gd name="T28" fmla="*/ 11 w 80"/>
                <a:gd name="T29" fmla="*/ 32 h 75"/>
                <a:gd name="T30" fmla="*/ 31 w 80"/>
                <a:gd name="T31" fmla="*/ 29 h 75"/>
                <a:gd name="T32" fmla="*/ 41 w 80"/>
                <a:gd name="T33" fmla="*/ 11 h 75"/>
                <a:gd name="T34" fmla="*/ 49 w 80"/>
                <a:gd name="T35" fmla="*/ 29 h 75"/>
                <a:gd name="T36" fmla="*/ 68 w 80"/>
                <a:gd name="T37" fmla="*/ 32 h 75"/>
                <a:gd name="T38" fmla="*/ 54 w 80"/>
                <a:gd name="T39" fmla="*/ 45 h 75"/>
                <a:gd name="T40" fmla="*/ 57 w 80"/>
                <a:gd name="T41" fmla="*/ 65 h 75"/>
                <a:gd name="T42" fmla="*/ 41 w 80"/>
                <a:gd name="T43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75">
                  <a:moveTo>
                    <a:pt x="80" y="29"/>
                  </a:moveTo>
                  <a:lnTo>
                    <a:pt x="52" y="24"/>
                  </a:lnTo>
                  <a:lnTo>
                    <a:pt x="41" y="0"/>
                  </a:lnTo>
                  <a:lnTo>
                    <a:pt x="28" y="24"/>
                  </a:lnTo>
                  <a:lnTo>
                    <a:pt x="0" y="29"/>
                  </a:lnTo>
                  <a:lnTo>
                    <a:pt x="19" y="49"/>
                  </a:lnTo>
                  <a:lnTo>
                    <a:pt x="15" y="75"/>
                  </a:lnTo>
                  <a:lnTo>
                    <a:pt x="41" y="62"/>
                  </a:lnTo>
                  <a:lnTo>
                    <a:pt x="65" y="75"/>
                  </a:lnTo>
                  <a:lnTo>
                    <a:pt x="60" y="49"/>
                  </a:lnTo>
                  <a:lnTo>
                    <a:pt x="80" y="29"/>
                  </a:lnTo>
                  <a:close/>
                  <a:moveTo>
                    <a:pt x="41" y="57"/>
                  </a:moveTo>
                  <a:lnTo>
                    <a:pt x="23" y="65"/>
                  </a:lnTo>
                  <a:lnTo>
                    <a:pt x="26" y="45"/>
                  </a:lnTo>
                  <a:lnTo>
                    <a:pt x="11" y="32"/>
                  </a:lnTo>
                  <a:lnTo>
                    <a:pt x="31" y="29"/>
                  </a:lnTo>
                  <a:lnTo>
                    <a:pt x="41" y="11"/>
                  </a:lnTo>
                  <a:lnTo>
                    <a:pt x="49" y="29"/>
                  </a:lnTo>
                  <a:lnTo>
                    <a:pt x="68" y="32"/>
                  </a:lnTo>
                  <a:lnTo>
                    <a:pt x="54" y="45"/>
                  </a:lnTo>
                  <a:lnTo>
                    <a:pt x="57" y="65"/>
                  </a:lnTo>
                  <a:lnTo>
                    <a:pt x="4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10818503" y="1526343"/>
              <a:ext cx="191818" cy="207477"/>
            </a:xfrm>
            <a:custGeom>
              <a:avLst/>
              <a:gdLst>
                <a:gd name="T0" fmla="*/ 48 w 60"/>
                <a:gd name="T1" fmla="*/ 11 h 65"/>
                <a:gd name="T2" fmla="*/ 60 w 60"/>
                <a:gd name="T3" fmla="*/ 6 h 65"/>
                <a:gd name="T4" fmla="*/ 60 w 60"/>
                <a:gd name="T5" fmla="*/ 44 h 65"/>
                <a:gd name="T6" fmla="*/ 48 w 60"/>
                <a:gd name="T7" fmla="*/ 48 h 65"/>
                <a:gd name="T8" fmla="*/ 36 w 60"/>
                <a:gd name="T9" fmla="*/ 45 h 65"/>
                <a:gd name="T10" fmla="*/ 24 w 60"/>
                <a:gd name="T11" fmla="*/ 41 h 65"/>
                <a:gd name="T12" fmla="*/ 12 w 60"/>
                <a:gd name="T13" fmla="*/ 46 h 65"/>
                <a:gd name="T14" fmla="*/ 12 w 60"/>
                <a:gd name="T15" fmla="*/ 8 h 65"/>
                <a:gd name="T16" fmla="*/ 24 w 60"/>
                <a:gd name="T17" fmla="*/ 4 h 65"/>
                <a:gd name="T18" fmla="*/ 36 w 60"/>
                <a:gd name="T19" fmla="*/ 7 h 65"/>
                <a:gd name="T20" fmla="*/ 48 w 60"/>
                <a:gd name="T21" fmla="*/ 11 h 65"/>
                <a:gd name="T22" fmla="*/ 4 w 60"/>
                <a:gd name="T23" fmla="*/ 0 h 65"/>
                <a:gd name="T24" fmla="*/ 8 w 60"/>
                <a:gd name="T25" fmla="*/ 4 h 65"/>
                <a:gd name="T26" fmla="*/ 8 w 60"/>
                <a:gd name="T27" fmla="*/ 65 h 65"/>
                <a:gd name="T28" fmla="*/ 0 w 60"/>
                <a:gd name="T29" fmla="*/ 65 h 65"/>
                <a:gd name="T30" fmla="*/ 0 w 60"/>
                <a:gd name="T31" fmla="*/ 4 h 65"/>
                <a:gd name="T32" fmla="*/ 4 w 60"/>
                <a:gd name="T3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65">
                  <a:moveTo>
                    <a:pt x="48" y="11"/>
                  </a:moveTo>
                  <a:cubicBezTo>
                    <a:pt x="53" y="11"/>
                    <a:pt x="58" y="8"/>
                    <a:pt x="60" y="6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8" y="46"/>
                    <a:pt x="53" y="48"/>
                    <a:pt x="48" y="48"/>
                  </a:cubicBezTo>
                  <a:cubicBezTo>
                    <a:pt x="43" y="48"/>
                    <a:pt x="39" y="47"/>
                    <a:pt x="36" y="45"/>
                  </a:cubicBezTo>
                  <a:cubicBezTo>
                    <a:pt x="33" y="43"/>
                    <a:pt x="29" y="41"/>
                    <a:pt x="24" y="41"/>
                  </a:cubicBezTo>
                  <a:cubicBezTo>
                    <a:pt x="19" y="41"/>
                    <a:pt x="15" y="44"/>
                    <a:pt x="12" y="4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6"/>
                    <a:pt x="19" y="4"/>
                    <a:pt x="24" y="4"/>
                  </a:cubicBezTo>
                  <a:cubicBezTo>
                    <a:pt x="29" y="4"/>
                    <a:pt x="33" y="5"/>
                    <a:pt x="36" y="7"/>
                  </a:cubicBezTo>
                  <a:cubicBezTo>
                    <a:pt x="39" y="9"/>
                    <a:pt x="43" y="11"/>
                    <a:pt x="48" y="11"/>
                  </a:cubicBezTo>
                  <a:close/>
                  <a:moveTo>
                    <a:pt x="4" y="0"/>
                  </a:moveTo>
                  <a:cubicBezTo>
                    <a:pt x="6" y="0"/>
                    <a:pt x="8" y="1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10575795" y="1424562"/>
              <a:ext cx="203562" cy="207477"/>
            </a:xfrm>
            <a:custGeom>
              <a:avLst/>
              <a:gdLst>
                <a:gd name="T0" fmla="*/ 54 w 64"/>
                <a:gd name="T1" fmla="*/ 0 h 65"/>
                <a:gd name="T2" fmla="*/ 44 w 64"/>
                <a:gd name="T3" fmla="*/ 11 h 65"/>
                <a:gd name="T4" fmla="*/ 44 w 64"/>
                <a:gd name="T5" fmla="*/ 41 h 65"/>
                <a:gd name="T6" fmla="*/ 52 w 64"/>
                <a:gd name="T7" fmla="*/ 41 h 65"/>
                <a:gd name="T8" fmla="*/ 52 w 64"/>
                <a:gd name="T9" fmla="*/ 65 h 65"/>
                <a:gd name="T10" fmla="*/ 64 w 64"/>
                <a:gd name="T11" fmla="*/ 65 h 65"/>
                <a:gd name="T12" fmla="*/ 64 w 64"/>
                <a:gd name="T13" fmla="*/ 11 h 65"/>
                <a:gd name="T14" fmla="*/ 54 w 64"/>
                <a:gd name="T15" fmla="*/ 0 h 65"/>
                <a:gd name="T16" fmla="*/ 26 w 64"/>
                <a:gd name="T17" fmla="*/ 0 h 65"/>
                <a:gd name="T18" fmla="*/ 24 w 64"/>
                <a:gd name="T19" fmla="*/ 2 h 65"/>
                <a:gd name="T20" fmla="*/ 24 w 64"/>
                <a:gd name="T21" fmla="*/ 17 h 65"/>
                <a:gd name="T22" fmla="*/ 22 w 64"/>
                <a:gd name="T23" fmla="*/ 18 h 65"/>
                <a:gd name="T24" fmla="*/ 20 w 64"/>
                <a:gd name="T25" fmla="*/ 17 h 65"/>
                <a:gd name="T26" fmla="*/ 20 w 64"/>
                <a:gd name="T27" fmla="*/ 2 h 65"/>
                <a:gd name="T28" fmla="*/ 18 w 64"/>
                <a:gd name="T29" fmla="*/ 0 h 65"/>
                <a:gd name="T30" fmla="*/ 16 w 64"/>
                <a:gd name="T31" fmla="*/ 2 h 65"/>
                <a:gd name="T32" fmla="*/ 16 w 64"/>
                <a:gd name="T33" fmla="*/ 17 h 65"/>
                <a:gd name="T34" fmla="*/ 14 w 64"/>
                <a:gd name="T35" fmla="*/ 18 h 65"/>
                <a:gd name="T36" fmla="*/ 12 w 64"/>
                <a:gd name="T37" fmla="*/ 17 h 65"/>
                <a:gd name="T38" fmla="*/ 12 w 64"/>
                <a:gd name="T39" fmla="*/ 2 h 65"/>
                <a:gd name="T40" fmla="*/ 10 w 64"/>
                <a:gd name="T41" fmla="*/ 0 h 65"/>
                <a:gd name="T42" fmla="*/ 8 w 64"/>
                <a:gd name="T43" fmla="*/ 2 h 65"/>
                <a:gd name="T44" fmla="*/ 8 w 64"/>
                <a:gd name="T45" fmla="*/ 17 h 65"/>
                <a:gd name="T46" fmla="*/ 6 w 64"/>
                <a:gd name="T47" fmla="*/ 18 h 65"/>
                <a:gd name="T48" fmla="*/ 4 w 64"/>
                <a:gd name="T49" fmla="*/ 17 h 65"/>
                <a:gd name="T50" fmla="*/ 4 w 64"/>
                <a:gd name="T51" fmla="*/ 2 h 65"/>
                <a:gd name="T52" fmla="*/ 2 w 64"/>
                <a:gd name="T53" fmla="*/ 0 h 65"/>
                <a:gd name="T54" fmla="*/ 0 w 64"/>
                <a:gd name="T55" fmla="*/ 2 h 65"/>
                <a:gd name="T56" fmla="*/ 0 w 64"/>
                <a:gd name="T57" fmla="*/ 17 h 65"/>
                <a:gd name="T58" fmla="*/ 0 w 64"/>
                <a:gd name="T59" fmla="*/ 21 h 65"/>
                <a:gd name="T60" fmla="*/ 3 w 64"/>
                <a:gd name="T61" fmla="*/ 25 h 65"/>
                <a:gd name="T62" fmla="*/ 8 w 64"/>
                <a:gd name="T63" fmla="*/ 33 h 65"/>
                <a:gd name="T64" fmla="*/ 8 w 64"/>
                <a:gd name="T65" fmla="*/ 65 h 65"/>
                <a:gd name="T66" fmla="*/ 20 w 64"/>
                <a:gd name="T67" fmla="*/ 65 h 65"/>
                <a:gd name="T68" fmla="*/ 20 w 64"/>
                <a:gd name="T69" fmla="*/ 33 h 65"/>
                <a:gd name="T70" fmla="*/ 25 w 64"/>
                <a:gd name="T71" fmla="*/ 25 h 65"/>
                <a:gd name="T72" fmla="*/ 28 w 64"/>
                <a:gd name="T73" fmla="*/ 21 h 65"/>
                <a:gd name="T74" fmla="*/ 28 w 64"/>
                <a:gd name="T75" fmla="*/ 17 h 65"/>
                <a:gd name="T76" fmla="*/ 28 w 64"/>
                <a:gd name="T77" fmla="*/ 2 h 65"/>
                <a:gd name="T78" fmla="*/ 26 w 64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65">
                  <a:moveTo>
                    <a:pt x="54" y="0"/>
                  </a:moveTo>
                  <a:cubicBezTo>
                    <a:pt x="49" y="0"/>
                    <a:pt x="44" y="5"/>
                    <a:pt x="44" y="1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5"/>
                    <a:pt x="60" y="0"/>
                    <a:pt x="54" y="0"/>
                  </a:cubicBezTo>
                  <a:close/>
                  <a:moveTo>
                    <a:pt x="26" y="0"/>
                  </a:moveTo>
                  <a:cubicBezTo>
                    <a:pt x="25" y="0"/>
                    <a:pt x="24" y="1"/>
                    <a:pt x="24" y="2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3" y="18"/>
                    <a:pt x="22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8"/>
                    <a:pt x="14" y="18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7" y="18"/>
                    <a:pt x="6" y="18"/>
                  </a:cubicBezTo>
                  <a:cubicBezTo>
                    <a:pt x="5" y="18"/>
                    <a:pt x="4" y="17"/>
                    <a:pt x="4" y="17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3" y="25"/>
                  </a:cubicBezTo>
                  <a:cubicBezTo>
                    <a:pt x="5" y="26"/>
                    <a:pt x="8" y="28"/>
                    <a:pt x="8" y="3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28"/>
                    <a:pt x="22" y="26"/>
                    <a:pt x="25" y="25"/>
                  </a:cubicBezTo>
                  <a:cubicBezTo>
                    <a:pt x="26" y="23"/>
                    <a:pt x="28" y="22"/>
                    <a:pt x="28" y="2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4"/>
            <p:cNvSpPr>
              <a:spLocks noEditPoints="1"/>
            </p:cNvSpPr>
            <p:nvPr/>
          </p:nvSpPr>
          <p:spPr bwMode="auto">
            <a:xfrm>
              <a:off x="10977048" y="3327085"/>
              <a:ext cx="236837" cy="266197"/>
            </a:xfrm>
            <a:custGeom>
              <a:avLst/>
              <a:gdLst>
                <a:gd name="T0" fmla="*/ 58 w 74"/>
                <a:gd name="T1" fmla="*/ 25 h 83"/>
                <a:gd name="T2" fmla="*/ 63 w 74"/>
                <a:gd name="T3" fmla="*/ 22 h 83"/>
                <a:gd name="T4" fmla="*/ 68 w 74"/>
                <a:gd name="T5" fmla="*/ 12 h 83"/>
                <a:gd name="T6" fmla="*/ 65 w 74"/>
                <a:gd name="T7" fmla="*/ 3 h 83"/>
                <a:gd name="T8" fmla="*/ 58 w 74"/>
                <a:gd name="T9" fmla="*/ 0 h 83"/>
                <a:gd name="T10" fmla="*/ 46 w 74"/>
                <a:gd name="T11" fmla="*/ 6 h 83"/>
                <a:gd name="T12" fmla="*/ 36 w 74"/>
                <a:gd name="T13" fmla="*/ 24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7 h 83"/>
                <a:gd name="T28" fmla="*/ 6 w 74"/>
                <a:gd name="T29" fmla="*/ 47 h 83"/>
                <a:gd name="T30" fmla="*/ 6 w 74"/>
                <a:gd name="T31" fmla="*/ 83 h 83"/>
                <a:gd name="T32" fmla="*/ 69 w 74"/>
                <a:gd name="T33" fmla="*/ 83 h 83"/>
                <a:gd name="T34" fmla="*/ 69 w 74"/>
                <a:gd name="T35" fmla="*/ 47 h 83"/>
                <a:gd name="T36" fmla="*/ 74 w 74"/>
                <a:gd name="T37" fmla="*/ 47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10 h 83"/>
                <a:gd name="T44" fmla="*/ 58 w 74"/>
                <a:gd name="T45" fmla="*/ 6 h 83"/>
                <a:gd name="T46" fmla="*/ 61 w 74"/>
                <a:gd name="T47" fmla="*/ 7 h 83"/>
                <a:gd name="T48" fmla="*/ 59 w 74"/>
                <a:gd name="T49" fmla="*/ 18 h 83"/>
                <a:gd name="T50" fmla="*/ 46 w 74"/>
                <a:gd name="T51" fmla="*/ 25 h 83"/>
                <a:gd name="T52" fmla="*/ 42 w 74"/>
                <a:gd name="T53" fmla="*/ 25 h 83"/>
                <a:gd name="T54" fmla="*/ 50 w 74"/>
                <a:gd name="T55" fmla="*/ 10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30 w 74"/>
                <a:gd name="T67" fmla="*/ 23 h 83"/>
                <a:gd name="T68" fmla="*/ 30 w 74"/>
                <a:gd name="T69" fmla="*/ 24 h 83"/>
                <a:gd name="T70" fmla="*/ 29 w 74"/>
                <a:gd name="T71" fmla="*/ 24 h 83"/>
                <a:gd name="T72" fmla="*/ 17 w 74"/>
                <a:gd name="T73" fmla="*/ 17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4 h 83"/>
                <a:gd name="T82" fmla="*/ 32 w 74"/>
                <a:gd name="T83" fmla="*/ 44 h 83"/>
                <a:gd name="T84" fmla="*/ 32 w 74"/>
                <a:gd name="T85" fmla="*/ 78 h 83"/>
                <a:gd name="T86" fmla="*/ 32 w 74"/>
                <a:gd name="T87" fmla="*/ 41 h 83"/>
                <a:gd name="T88" fmla="*/ 6 w 74"/>
                <a:gd name="T89" fmla="*/ 41 h 83"/>
                <a:gd name="T90" fmla="*/ 6 w 74"/>
                <a:gd name="T91" fmla="*/ 31 h 83"/>
                <a:gd name="T92" fmla="*/ 32 w 74"/>
                <a:gd name="T93" fmla="*/ 31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4 h 83"/>
                <a:gd name="T102" fmla="*/ 63 w 74"/>
                <a:gd name="T103" fmla="*/ 44 h 83"/>
                <a:gd name="T104" fmla="*/ 63 w 74"/>
                <a:gd name="T105" fmla="*/ 78 h 83"/>
                <a:gd name="T106" fmla="*/ 69 w 74"/>
                <a:gd name="T107" fmla="*/ 41 h 83"/>
                <a:gd name="T108" fmla="*/ 42 w 74"/>
                <a:gd name="T109" fmla="*/ 41 h 83"/>
                <a:gd name="T110" fmla="*/ 42 w 74"/>
                <a:gd name="T111" fmla="*/ 31 h 83"/>
                <a:gd name="T112" fmla="*/ 69 w 74"/>
                <a:gd name="T113" fmla="*/ 31 h 83"/>
                <a:gd name="T114" fmla="*/ 69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3" y="22"/>
                  </a:cubicBezTo>
                  <a:cubicBezTo>
                    <a:pt x="65" y="19"/>
                    <a:pt x="67" y="16"/>
                    <a:pt x="68" y="12"/>
                  </a:cubicBezTo>
                  <a:cubicBezTo>
                    <a:pt x="69" y="9"/>
                    <a:pt x="68" y="5"/>
                    <a:pt x="65" y="3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50" y="2"/>
                    <a:pt x="46" y="6"/>
                  </a:cubicBezTo>
                  <a:cubicBezTo>
                    <a:pt x="41" y="11"/>
                    <a:pt x="38" y="19"/>
                    <a:pt x="36" y="24"/>
                  </a:cubicBezTo>
                  <a:cubicBezTo>
                    <a:pt x="35" y="19"/>
                    <a:pt x="32" y="11"/>
                    <a:pt x="27" y="6"/>
                  </a:cubicBezTo>
                  <a:cubicBezTo>
                    <a:pt x="25" y="4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8" y="16"/>
                    <a:pt x="12" y="21"/>
                  </a:cubicBezTo>
                  <a:cubicBezTo>
                    <a:pt x="14" y="23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10"/>
                  </a:moveTo>
                  <a:cubicBezTo>
                    <a:pt x="53" y="7"/>
                    <a:pt x="56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9" y="18"/>
                  </a:cubicBezTo>
                  <a:cubicBezTo>
                    <a:pt x="55" y="21"/>
                    <a:pt x="50" y="24"/>
                    <a:pt x="46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3" y="21"/>
                    <a:pt x="46" y="14"/>
                    <a:pt x="50" y="10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0" y="8"/>
                    <a:pt x="22" y="9"/>
                    <a:pt x="23" y="10"/>
                  </a:cubicBezTo>
                  <a:cubicBezTo>
                    <a:pt x="26" y="13"/>
                    <a:pt x="28" y="18"/>
                    <a:pt x="30" y="23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4" y="22"/>
                    <a:pt x="19" y="20"/>
                    <a:pt x="17" y="17"/>
                  </a:cubicBezTo>
                  <a:cubicBezTo>
                    <a:pt x="15" y="16"/>
                    <a:pt x="14" y="14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2" y="31"/>
                    <a:pt x="32" y="31"/>
                    <a:pt x="32" y="31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78"/>
                  </a:lnTo>
                  <a:close/>
                  <a:moveTo>
                    <a:pt x="69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69" y="31"/>
                    <a:pt x="69" y="31"/>
                    <a:pt x="69" y="31"/>
                  </a:cubicBezTo>
                  <a:lnTo>
                    <a:pt x="6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6" name="Freeform 65"/>
            <p:cNvSpPr>
              <a:spLocks noEditPoints="1"/>
            </p:cNvSpPr>
            <p:nvPr/>
          </p:nvSpPr>
          <p:spPr bwMode="auto">
            <a:xfrm>
              <a:off x="10906584" y="4526927"/>
              <a:ext cx="246623" cy="201604"/>
            </a:xfrm>
            <a:custGeom>
              <a:avLst/>
              <a:gdLst>
                <a:gd name="T0" fmla="*/ 1 w 77"/>
                <a:gd name="T1" fmla="*/ 42 h 63"/>
                <a:gd name="T2" fmla="*/ 8 w 77"/>
                <a:gd name="T3" fmla="*/ 55 h 63"/>
                <a:gd name="T4" fmla="*/ 21 w 77"/>
                <a:gd name="T5" fmla="*/ 61 h 63"/>
                <a:gd name="T6" fmla="*/ 38 w 77"/>
                <a:gd name="T7" fmla="*/ 63 h 63"/>
                <a:gd name="T8" fmla="*/ 56 w 77"/>
                <a:gd name="T9" fmla="*/ 61 h 63"/>
                <a:gd name="T10" fmla="*/ 69 w 77"/>
                <a:gd name="T11" fmla="*/ 55 h 63"/>
                <a:gd name="T12" fmla="*/ 76 w 77"/>
                <a:gd name="T13" fmla="*/ 42 h 63"/>
                <a:gd name="T14" fmla="*/ 71 w 77"/>
                <a:gd name="T15" fmla="*/ 16 h 63"/>
                <a:gd name="T16" fmla="*/ 72 w 77"/>
                <a:gd name="T17" fmla="*/ 11 h 63"/>
                <a:gd name="T18" fmla="*/ 70 w 77"/>
                <a:gd name="T19" fmla="*/ 0 h 63"/>
                <a:gd name="T20" fmla="*/ 67 w 77"/>
                <a:gd name="T21" fmla="*/ 0 h 63"/>
                <a:gd name="T22" fmla="*/ 60 w 77"/>
                <a:gd name="T23" fmla="*/ 3 h 63"/>
                <a:gd name="T24" fmla="*/ 38 w 77"/>
                <a:gd name="T25" fmla="*/ 5 h 63"/>
                <a:gd name="T26" fmla="*/ 17 w 77"/>
                <a:gd name="T27" fmla="*/ 3 h 63"/>
                <a:gd name="T28" fmla="*/ 9 w 77"/>
                <a:gd name="T29" fmla="*/ 0 h 63"/>
                <a:gd name="T30" fmla="*/ 7 w 77"/>
                <a:gd name="T31" fmla="*/ 0 h 63"/>
                <a:gd name="T32" fmla="*/ 5 w 77"/>
                <a:gd name="T33" fmla="*/ 11 h 63"/>
                <a:gd name="T34" fmla="*/ 6 w 77"/>
                <a:gd name="T35" fmla="*/ 16 h 63"/>
                <a:gd name="T36" fmla="*/ 9 w 77"/>
                <a:gd name="T37" fmla="*/ 42 h 63"/>
                <a:gd name="T38" fmla="*/ 18 w 77"/>
                <a:gd name="T39" fmla="*/ 30 h 63"/>
                <a:gd name="T40" fmla="*/ 27 w 77"/>
                <a:gd name="T41" fmla="*/ 29 h 63"/>
                <a:gd name="T42" fmla="*/ 38 w 77"/>
                <a:gd name="T43" fmla="*/ 30 h 63"/>
                <a:gd name="T44" fmla="*/ 49 w 77"/>
                <a:gd name="T45" fmla="*/ 29 h 63"/>
                <a:gd name="T46" fmla="*/ 59 w 77"/>
                <a:gd name="T47" fmla="*/ 30 h 63"/>
                <a:gd name="T48" fmla="*/ 67 w 77"/>
                <a:gd name="T49" fmla="*/ 42 h 63"/>
                <a:gd name="T50" fmla="*/ 64 w 77"/>
                <a:gd name="T51" fmla="*/ 52 h 63"/>
                <a:gd name="T52" fmla="*/ 56 w 77"/>
                <a:gd name="T53" fmla="*/ 57 h 63"/>
                <a:gd name="T54" fmla="*/ 45 w 77"/>
                <a:gd name="T55" fmla="*/ 58 h 63"/>
                <a:gd name="T56" fmla="*/ 31 w 77"/>
                <a:gd name="T57" fmla="*/ 58 h 63"/>
                <a:gd name="T58" fmla="*/ 20 w 77"/>
                <a:gd name="T59" fmla="*/ 57 h 63"/>
                <a:gd name="T60" fmla="*/ 12 w 77"/>
                <a:gd name="T61" fmla="*/ 52 h 63"/>
                <a:gd name="T62" fmla="*/ 9 w 77"/>
                <a:gd name="T63" fmla="*/ 42 h 63"/>
                <a:gd name="T64" fmla="*/ 53 w 77"/>
                <a:gd name="T65" fmla="*/ 48 h 63"/>
                <a:gd name="T66" fmla="*/ 53 w 77"/>
                <a:gd name="T67" fmla="*/ 34 h 63"/>
                <a:gd name="T68" fmla="*/ 19 w 77"/>
                <a:gd name="T69" fmla="*/ 41 h 63"/>
                <a:gd name="T70" fmla="*/ 29 w 77"/>
                <a:gd name="T71" fmla="*/ 41 h 63"/>
                <a:gd name="T72" fmla="*/ 19 w 77"/>
                <a:gd name="T73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" h="63">
                  <a:moveTo>
                    <a:pt x="0" y="33"/>
                  </a:moveTo>
                  <a:cubicBezTo>
                    <a:pt x="0" y="36"/>
                    <a:pt x="0" y="39"/>
                    <a:pt x="1" y="42"/>
                  </a:cubicBezTo>
                  <a:cubicBezTo>
                    <a:pt x="1" y="45"/>
                    <a:pt x="2" y="47"/>
                    <a:pt x="3" y="49"/>
                  </a:cubicBezTo>
                  <a:cubicBezTo>
                    <a:pt x="5" y="51"/>
                    <a:pt x="6" y="53"/>
                    <a:pt x="8" y="55"/>
                  </a:cubicBezTo>
                  <a:cubicBezTo>
                    <a:pt x="10" y="56"/>
                    <a:pt x="12" y="58"/>
                    <a:pt x="14" y="59"/>
                  </a:cubicBezTo>
                  <a:cubicBezTo>
                    <a:pt x="16" y="60"/>
                    <a:pt x="18" y="61"/>
                    <a:pt x="21" y="61"/>
                  </a:cubicBezTo>
                  <a:cubicBezTo>
                    <a:pt x="23" y="62"/>
                    <a:pt x="26" y="62"/>
                    <a:pt x="29" y="63"/>
                  </a:cubicBezTo>
                  <a:cubicBezTo>
                    <a:pt x="32" y="63"/>
                    <a:pt x="35" y="63"/>
                    <a:pt x="38" y="63"/>
                  </a:cubicBezTo>
                  <a:cubicBezTo>
                    <a:pt x="42" y="63"/>
                    <a:pt x="45" y="63"/>
                    <a:pt x="47" y="63"/>
                  </a:cubicBezTo>
                  <a:cubicBezTo>
                    <a:pt x="50" y="62"/>
                    <a:pt x="53" y="62"/>
                    <a:pt x="56" y="61"/>
                  </a:cubicBezTo>
                  <a:cubicBezTo>
                    <a:pt x="58" y="61"/>
                    <a:pt x="61" y="60"/>
                    <a:pt x="63" y="59"/>
                  </a:cubicBezTo>
                  <a:cubicBezTo>
                    <a:pt x="65" y="58"/>
                    <a:pt x="67" y="56"/>
                    <a:pt x="69" y="55"/>
                  </a:cubicBezTo>
                  <a:cubicBezTo>
                    <a:pt x="71" y="53"/>
                    <a:pt x="72" y="51"/>
                    <a:pt x="73" y="49"/>
                  </a:cubicBezTo>
                  <a:cubicBezTo>
                    <a:pt x="74" y="47"/>
                    <a:pt x="75" y="45"/>
                    <a:pt x="76" y="42"/>
                  </a:cubicBezTo>
                  <a:cubicBezTo>
                    <a:pt x="77" y="39"/>
                    <a:pt x="77" y="36"/>
                    <a:pt x="77" y="33"/>
                  </a:cubicBezTo>
                  <a:cubicBezTo>
                    <a:pt x="77" y="26"/>
                    <a:pt x="75" y="21"/>
                    <a:pt x="71" y="16"/>
                  </a:cubicBezTo>
                  <a:cubicBezTo>
                    <a:pt x="71" y="16"/>
                    <a:pt x="71" y="15"/>
                    <a:pt x="71" y="14"/>
                  </a:cubicBezTo>
                  <a:cubicBezTo>
                    <a:pt x="71" y="13"/>
                    <a:pt x="72" y="12"/>
                    <a:pt x="72" y="11"/>
                  </a:cubicBezTo>
                  <a:cubicBezTo>
                    <a:pt x="72" y="10"/>
                    <a:pt x="72" y="8"/>
                    <a:pt x="72" y="6"/>
                  </a:cubicBezTo>
                  <a:cubicBezTo>
                    <a:pt x="71" y="4"/>
                    <a:pt x="71" y="2"/>
                    <a:pt x="7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8" y="0"/>
                    <a:pt x="67" y="0"/>
                  </a:cubicBezTo>
                  <a:cubicBezTo>
                    <a:pt x="67" y="0"/>
                    <a:pt x="65" y="1"/>
                    <a:pt x="64" y="1"/>
                  </a:cubicBezTo>
                  <a:cubicBezTo>
                    <a:pt x="63" y="1"/>
                    <a:pt x="61" y="2"/>
                    <a:pt x="60" y="3"/>
                  </a:cubicBezTo>
                  <a:cubicBezTo>
                    <a:pt x="58" y="4"/>
                    <a:pt x="56" y="5"/>
                    <a:pt x="53" y="7"/>
                  </a:cubicBezTo>
                  <a:cubicBezTo>
                    <a:pt x="50" y="6"/>
                    <a:pt x="45" y="5"/>
                    <a:pt x="38" y="5"/>
                  </a:cubicBezTo>
                  <a:cubicBezTo>
                    <a:pt x="32" y="5"/>
                    <a:pt x="27" y="6"/>
                    <a:pt x="23" y="7"/>
                  </a:cubicBezTo>
                  <a:cubicBezTo>
                    <a:pt x="21" y="5"/>
                    <a:pt x="19" y="4"/>
                    <a:pt x="17" y="3"/>
                  </a:cubicBezTo>
                  <a:cubicBezTo>
                    <a:pt x="15" y="2"/>
                    <a:pt x="14" y="1"/>
                    <a:pt x="12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2"/>
                    <a:pt x="5" y="4"/>
                    <a:pt x="5" y="6"/>
                  </a:cubicBezTo>
                  <a:cubicBezTo>
                    <a:pt x="5" y="8"/>
                    <a:pt x="5" y="10"/>
                    <a:pt x="5" y="11"/>
                  </a:cubicBezTo>
                  <a:cubicBezTo>
                    <a:pt x="5" y="12"/>
                    <a:pt x="5" y="13"/>
                    <a:pt x="5" y="14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2" y="21"/>
                    <a:pt x="0" y="26"/>
                    <a:pt x="0" y="33"/>
                  </a:cubicBezTo>
                  <a:close/>
                  <a:moveTo>
                    <a:pt x="9" y="42"/>
                  </a:moveTo>
                  <a:cubicBezTo>
                    <a:pt x="9" y="38"/>
                    <a:pt x="11" y="35"/>
                    <a:pt x="14" y="32"/>
                  </a:cubicBezTo>
                  <a:cubicBezTo>
                    <a:pt x="15" y="31"/>
                    <a:pt x="16" y="30"/>
                    <a:pt x="18" y="30"/>
                  </a:cubicBezTo>
                  <a:cubicBezTo>
                    <a:pt x="19" y="30"/>
                    <a:pt x="20" y="29"/>
                    <a:pt x="22" y="29"/>
                  </a:cubicBezTo>
                  <a:cubicBezTo>
                    <a:pt x="24" y="29"/>
                    <a:pt x="25" y="29"/>
                    <a:pt x="27" y="29"/>
                  </a:cubicBezTo>
                  <a:cubicBezTo>
                    <a:pt x="28" y="29"/>
                    <a:pt x="30" y="29"/>
                    <a:pt x="32" y="30"/>
                  </a:cubicBezTo>
                  <a:cubicBezTo>
                    <a:pt x="35" y="30"/>
                    <a:pt x="36" y="30"/>
                    <a:pt x="38" y="30"/>
                  </a:cubicBezTo>
                  <a:cubicBezTo>
                    <a:pt x="40" y="30"/>
                    <a:pt x="42" y="30"/>
                    <a:pt x="44" y="30"/>
                  </a:cubicBezTo>
                  <a:cubicBezTo>
                    <a:pt x="46" y="29"/>
                    <a:pt x="48" y="29"/>
                    <a:pt x="49" y="29"/>
                  </a:cubicBezTo>
                  <a:cubicBezTo>
                    <a:pt x="51" y="29"/>
                    <a:pt x="52" y="29"/>
                    <a:pt x="54" y="29"/>
                  </a:cubicBezTo>
                  <a:cubicBezTo>
                    <a:pt x="56" y="29"/>
                    <a:pt x="57" y="30"/>
                    <a:pt x="59" y="30"/>
                  </a:cubicBezTo>
                  <a:cubicBezTo>
                    <a:pt x="60" y="30"/>
                    <a:pt x="61" y="31"/>
                    <a:pt x="62" y="32"/>
                  </a:cubicBezTo>
                  <a:cubicBezTo>
                    <a:pt x="65" y="35"/>
                    <a:pt x="67" y="38"/>
                    <a:pt x="67" y="42"/>
                  </a:cubicBezTo>
                  <a:cubicBezTo>
                    <a:pt x="67" y="44"/>
                    <a:pt x="67" y="46"/>
                    <a:pt x="66" y="48"/>
                  </a:cubicBezTo>
                  <a:cubicBezTo>
                    <a:pt x="66" y="49"/>
                    <a:pt x="65" y="51"/>
                    <a:pt x="64" y="52"/>
                  </a:cubicBezTo>
                  <a:cubicBezTo>
                    <a:pt x="63" y="53"/>
                    <a:pt x="62" y="54"/>
                    <a:pt x="61" y="55"/>
                  </a:cubicBezTo>
                  <a:cubicBezTo>
                    <a:pt x="59" y="56"/>
                    <a:pt x="58" y="56"/>
                    <a:pt x="56" y="57"/>
                  </a:cubicBezTo>
                  <a:cubicBezTo>
                    <a:pt x="55" y="57"/>
                    <a:pt x="53" y="57"/>
                    <a:pt x="51" y="58"/>
                  </a:cubicBezTo>
                  <a:cubicBezTo>
                    <a:pt x="48" y="58"/>
                    <a:pt x="46" y="58"/>
                    <a:pt x="45" y="58"/>
                  </a:cubicBezTo>
                  <a:cubicBezTo>
                    <a:pt x="43" y="58"/>
                    <a:pt x="41" y="58"/>
                    <a:pt x="38" y="58"/>
                  </a:cubicBezTo>
                  <a:cubicBezTo>
                    <a:pt x="35" y="58"/>
                    <a:pt x="33" y="58"/>
                    <a:pt x="31" y="58"/>
                  </a:cubicBezTo>
                  <a:cubicBezTo>
                    <a:pt x="30" y="58"/>
                    <a:pt x="28" y="58"/>
                    <a:pt x="25" y="58"/>
                  </a:cubicBezTo>
                  <a:cubicBezTo>
                    <a:pt x="23" y="57"/>
                    <a:pt x="21" y="57"/>
                    <a:pt x="20" y="57"/>
                  </a:cubicBezTo>
                  <a:cubicBezTo>
                    <a:pt x="19" y="56"/>
                    <a:pt x="17" y="56"/>
                    <a:pt x="16" y="55"/>
                  </a:cubicBezTo>
                  <a:cubicBezTo>
                    <a:pt x="14" y="54"/>
                    <a:pt x="13" y="53"/>
                    <a:pt x="12" y="52"/>
                  </a:cubicBezTo>
                  <a:cubicBezTo>
                    <a:pt x="11" y="51"/>
                    <a:pt x="11" y="49"/>
                    <a:pt x="10" y="48"/>
                  </a:cubicBezTo>
                  <a:cubicBezTo>
                    <a:pt x="9" y="46"/>
                    <a:pt x="9" y="44"/>
                    <a:pt x="9" y="42"/>
                  </a:cubicBezTo>
                  <a:close/>
                  <a:moveTo>
                    <a:pt x="48" y="41"/>
                  </a:moveTo>
                  <a:cubicBezTo>
                    <a:pt x="48" y="45"/>
                    <a:pt x="50" y="48"/>
                    <a:pt x="53" y="48"/>
                  </a:cubicBezTo>
                  <a:cubicBezTo>
                    <a:pt x="55" y="48"/>
                    <a:pt x="58" y="45"/>
                    <a:pt x="58" y="41"/>
                  </a:cubicBezTo>
                  <a:cubicBezTo>
                    <a:pt x="58" y="37"/>
                    <a:pt x="55" y="34"/>
                    <a:pt x="53" y="34"/>
                  </a:cubicBezTo>
                  <a:cubicBezTo>
                    <a:pt x="50" y="34"/>
                    <a:pt x="48" y="37"/>
                    <a:pt x="48" y="41"/>
                  </a:cubicBezTo>
                  <a:close/>
                  <a:moveTo>
                    <a:pt x="19" y="41"/>
                  </a:moveTo>
                  <a:cubicBezTo>
                    <a:pt x="19" y="45"/>
                    <a:pt x="21" y="48"/>
                    <a:pt x="24" y="48"/>
                  </a:cubicBezTo>
                  <a:cubicBezTo>
                    <a:pt x="27" y="48"/>
                    <a:pt x="29" y="45"/>
                    <a:pt x="29" y="41"/>
                  </a:cubicBezTo>
                  <a:cubicBezTo>
                    <a:pt x="29" y="37"/>
                    <a:pt x="27" y="34"/>
                    <a:pt x="24" y="34"/>
                  </a:cubicBezTo>
                  <a:cubicBezTo>
                    <a:pt x="21" y="34"/>
                    <a:pt x="19" y="37"/>
                    <a:pt x="1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10654088" y="1900192"/>
              <a:ext cx="401253" cy="401252"/>
            </a:xfrm>
            <a:custGeom>
              <a:avLst/>
              <a:gdLst>
                <a:gd name="T0" fmla="*/ 0 w 125"/>
                <a:gd name="T1" fmla="*/ 63 h 125"/>
                <a:gd name="T2" fmla="*/ 125 w 125"/>
                <a:gd name="T3" fmla="*/ 63 h 125"/>
                <a:gd name="T4" fmla="*/ 98 w 125"/>
                <a:gd name="T5" fmla="*/ 83 h 125"/>
                <a:gd name="T6" fmla="*/ 117 w 125"/>
                <a:gd name="T7" fmla="*/ 67 h 125"/>
                <a:gd name="T8" fmla="*/ 98 w 125"/>
                <a:gd name="T9" fmla="*/ 83 h 125"/>
                <a:gd name="T10" fmla="*/ 25 w 125"/>
                <a:gd name="T11" fmla="*/ 59 h 125"/>
                <a:gd name="T12" fmla="*/ 13 w 125"/>
                <a:gd name="T13" fmla="*/ 42 h 125"/>
                <a:gd name="T14" fmla="*/ 90 w 125"/>
                <a:gd name="T15" fmla="*/ 42 h 125"/>
                <a:gd name="T16" fmla="*/ 67 w 125"/>
                <a:gd name="T17" fmla="*/ 59 h 125"/>
                <a:gd name="T18" fmla="*/ 90 w 125"/>
                <a:gd name="T19" fmla="*/ 42 h 125"/>
                <a:gd name="T20" fmla="*/ 67 w 125"/>
                <a:gd name="T21" fmla="*/ 9 h 125"/>
                <a:gd name="T22" fmla="*/ 82 w 125"/>
                <a:gd name="T23" fmla="*/ 23 h 125"/>
                <a:gd name="T24" fmla="*/ 67 w 125"/>
                <a:gd name="T25" fmla="*/ 34 h 125"/>
                <a:gd name="T26" fmla="*/ 53 w 125"/>
                <a:gd name="T27" fmla="*/ 12 h 125"/>
                <a:gd name="T28" fmla="*/ 59 w 125"/>
                <a:gd name="T29" fmla="*/ 34 h 125"/>
                <a:gd name="T30" fmla="*/ 43 w 125"/>
                <a:gd name="T31" fmla="*/ 23 h 125"/>
                <a:gd name="T32" fmla="*/ 59 w 125"/>
                <a:gd name="T33" fmla="*/ 59 h 125"/>
                <a:gd name="T34" fmla="*/ 36 w 125"/>
                <a:gd name="T35" fmla="*/ 42 h 125"/>
                <a:gd name="T36" fmla="*/ 13 w 125"/>
                <a:gd name="T37" fmla="*/ 83 h 125"/>
                <a:gd name="T38" fmla="*/ 25 w 125"/>
                <a:gd name="T39" fmla="*/ 67 h 125"/>
                <a:gd name="T40" fmla="*/ 13 w 125"/>
                <a:gd name="T41" fmla="*/ 83 h 125"/>
                <a:gd name="T42" fmla="*/ 59 w 125"/>
                <a:gd name="T43" fmla="*/ 67 h 125"/>
                <a:gd name="T44" fmla="*/ 36 w 125"/>
                <a:gd name="T45" fmla="*/ 83 h 125"/>
                <a:gd name="T46" fmla="*/ 59 w 125"/>
                <a:gd name="T47" fmla="*/ 92 h 125"/>
                <a:gd name="T48" fmla="*/ 53 w 125"/>
                <a:gd name="T49" fmla="*/ 113 h 125"/>
                <a:gd name="T50" fmla="*/ 38 w 125"/>
                <a:gd name="T51" fmla="*/ 92 h 125"/>
                <a:gd name="T52" fmla="*/ 82 w 125"/>
                <a:gd name="T53" fmla="*/ 102 h 125"/>
                <a:gd name="T54" fmla="*/ 67 w 125"/>
                <a:gd name="T55" fmla="*/ 116 h 125"/>
                <a:gd name="T56" fmla="*/ 87 w 125"/>
                <a:gd name="T57" fmla="*/ 92 h 125"/>
                <a:gd name="T58" fmla="*/ 67 w 125"/>
                <a:gd name="T59" fmla="*/ 83 h 125"/>
                <a:gd name="T60" fmla="*/ 92 w 125"/>
                <a:gd name="T61" fmla="*/ 67 h 125"/>
                <a:gd name="T62" fmla="*/ 67 w 125"/>
                <a:gd name="T63" fmla="*/ 83 h 125"/>
                <a:gd name="T64" fmla="*/ 98 w 125"/>
                <a:gd name="T65" fmla="*/ 42 h 125"/>
                <a:gd name="T66" fmla="*/ 117 w 125"/>
                <a:gd name="T67" fmla="*/ 59 h 125"/>
                <a:gd name="T68" fmla="*/ 108 w 125"/>
                <a:gd name="T69" fmla="*/ 34 h 125"/>
                <a:gd name="T70" fmla="*/ 86 w 125"/>
                <a:gd name="T71" fmla="*/ 14 h 125"/>
                <a:gd name="T72" fmla="*/ 108 w 125"/>
                <a:gd name="T73" fmla="*/ 34 h 125"/>
                <a:gd name="T74" fmla="*/ 39 w 125"/>
                <a:gd name="T75" fmla="*/ 14 h 125"/>
                <a:gd name="T76" fmla="*/ 17 w 125"/>
                <a:gd name="T77" fmla="*/ 34 h 125"/>
                <a:gd name="T78" fmla="*/ 17 w 125"/>
                <a:gd name="T79" fmla="*/ 92 h 125"/>
                <a:gd name="T80" fmla="*/ 39 w 125"/>
                <a:gd name="T81" fmla="*/ 111 h 125"/>
                <a:gd name="T82" fmla="*/ 17 w 125"/>
                <a:gd name="T83" fmla="*/ 92 h 125"/>
                <a:gd name="T84" fmla="*/ 86 w 125"/>
                <a:gd name="T85" fmla="*/ 111 h 125"/>
                <a:gd name="T86" fmla="*/ 108 w 125"/>
                <a:gd name="T87" fmla="*/ 9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28"/>
                    <a:pt x="97" y="0"/>
                    <a:pt x="63" y="0"/>
                  </a:cubicBezTo>
                  <a:close/>
                  <a:moveTo>
                    <a:pt x="98" y="83"/>
                  </a:moveTo>
                  <a:cubicBezTo>
                    <a:pt x="99" y="78"/>
                    <a:pt x="100" y="73"/>
                    <a:pt x="100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6" y="73"/>
                    <a:pt x="115" y="78"/>
                    <a:pt x="113" y="83"/>
                  </a:cubicBezTo>
                  <a:lnTo>
                    <a:pt x="98" y="83"/>
                  </a:lnTo>
                  <a:close/>
                  <a:moveTo>
                    <a:pt x="27" y="42"/>
                  </a:moveTo>
                  <a:cubicBezTo>
                    <a:pt x="26" y="47"/>
                    <a:pt x="26" y="53"/>
                    <a:pt x="25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3"/>
                    <a:pt x="11" y="47"/>
                    <a:pt x="13" y="42"/>
                  </a:cubicBezTo>
                  <a:lnTo>
                    <a:pt x="27" y="42"/>
                  </a:lnTo>
                  <a:close/>
                  <a:moveTo>
                    <a:pt x="90" y="42"/>
                  </a:moveTo>
                  <a:cubicBezTo>
                    <a:pt x="91" y="47"/>
                    <a:pt x="92" y="53"/>
                    <a:pt x="92" y="59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90" y="42"/>
                  </a:lnTo>
                  <a:close/>
                  <a:moveTo>
                    <a:pt x="67" y="34"/>
                  </a:moveTo>
                  <a:cubicBezTo>
                    <a:pt x="67" y="9"/>
                    <a:pt x="67" y="9"/>
                    <a:pt x="67" y="9"/>
                  </a:cubicBezTo>
                  <a:cubicBezTo>
                    <a:pt x="69" y="10"/>
                    <a:pt x="71" y="11"/>
                    <a:pt x="73" y="12"/>
                  </a:cubicBezTo>
                  <a:cubicBezTo>
                    <a:pt x="76" y="14"/>
                    <a:pt x="79" y="18"/>
                    <a:pt x="82" y="23"/>
                  </a:cubicBezTo>
                  <a:cubicBezTo>
                    <a:pt x="84" y="26"/>
                    <a:pt x="86" y="30"/>
                    <a:pt x="87" y="34"/>
                  </a:cubicBezTo>
                  <a:cubicBezTo>
                    <a:pt x="67" y="34"/>
                    <a:pt x="67" y="34"/>
                    <a:pt x="67" y="34"/>
                  </a:cubicBezTo>
                  <a:close/>
                  <a:moveTo>
                    <a:pt x="43" y="23"/>
                  </a:moveTo>
                  <a:cubicBezTo>
                    <a:pt x="46" y="18"/>
                    <a:pt x="50" y="14"/>
                    <a:pt x="53" y="12"/>
                  </a:cubicBezTo>
                  <a:cubicBezTo>
                    <a:pt x="55" y="11"/>
                    <a:pt x="57" y="10"/>
                    <a:pt x="59" y="9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0" y="30"/>
                    <a:pt x="41" y="26"/>
                    <a:pt x="43" y="23"/>
                  </a:cubicBezTo>
                  <a:close/>
                  <a:moveTo>
                    <a:pt x="59" y="42"/>
                  </a:moveTo>
                  <a:cubicBezTo>
                    <a:pt x="59" y="59"/>
                    <a:pt x="59" y="59"/>
                    <a:pt x="59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3"/>
                    <a:pt x="35" y="47"/>
                    <a:pt x="36" y="42"/>
                  </a:cubicBezTo>
                  <a:lnTo>
                    <a:pt x="59" y="42"/>
                  </a:lnTo>
                  <a:close/>
                  <a:moveTo>
                    <a:pt x="13" y="83"/>
                  </a:moveTo>
                  <a:cubicBezTo>
                    <a:pt x="11" y="78"/>
                    <a:pt x="9" y="73"/>
                    <a:pt x="9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6" y="73"/>
                    <a:pt x="26" y="78"/>
                    <a:pt x="27" y="83"/>
                  </a:cubicBezTo>
                  <a:lnTo>
                    <a:pt x="13" y="83"/>
                  </a:lnTo>
                  <a:close/>
                  <a:moveTo>
                    <a:pt x="34" y="67"/>
                  </a:moveTo>
                  <a:cubicBezTo>
                    <a:pt x="59" y="67"/>
                    <a:pt x="59" y="67"/>
                    <a:pt x="59" y="67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8"/>
                    <a:pt x="34" y="73"/>
                    <a:pt x="34" y="67"/>
                  </a:cubicBezTo>
                  <a:close/>
                  <a:moveTo>
                    <a:pt x="59" y="92"/>
                  </a:moveTo>
                  <a:cubicBezTo>
                    <a:pt x="59" y="116"/>
                    <a:pt x="59" y="116"/>
                    <a:pt x="59" y="116"/>
                  </a:cubicBezTo>
                  <a:cubicBezTo>
                    <a:pt x="57" y="116"/>
                    <a:pt x="55" y="115"/>
                    <a:pt x="53" y="113"/>
                  </a:cubicBezTo>
                  <a:cubicBezTo>
                    <a:pt x="50" y="111"/>
                    <a:pt x="46" y="107"/>
                    <a:pt x="43" y="102"/>
                  </a:cubicBezTo>
                  <a:cubicBezTo>
                    <a:pt x="41" y="99"/>
                    <a:pt x="40" y="96"/>
                    <a:pt x="38" y="92"/>
                  </a:cubicBezTo>
                  <a:cubicBezTo>
                    <a:pt x="59" y="92"/>
                    <a:pt x="59" y="92"/>
                    <a:pt x="59" y="92"/>
                  </a:cubicBezTo>
                  <a:close/>
                  <a:moveTo>
                    <a:pt x="82" y="102"/>
                  </a:moveTo>
                  <a:cubicBezTo>
                    <a:pt x="79" y="107"/>
                    <a:pt x="76" y="111"/>
                    <a:pt x="73" y="113"/>
                  </a:cubicBezTo>
                  <a:cubicBezTo>
                    <a:pt x="71" y="115"/>
                    <a:pt x="69" y="116"/>
                    <a:pt x="67" y="116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6" y="96"/>
                    <a:pt x="84" y="99"/>
                    <a:pt x="82" y="102"/>
                  </a:cubicBezTo>
                  <a:close/>
                  <a:moveTo>
                    <a:pt x="67" y="83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73"/>
                    <a:pt x="91" y="78"/>
                    <a:pt x="90" y="83"/>
                  </a:cubicBezTo>
                  <a:lnTo>
                    <a:pt x="67" y="83"/>
                  </a:lnTo>
                  <a:close/>
                  <a:moveTo>
                    <a:pt x="100" y="59"/>
                  </a:moveTo>
                  <a:cubicBezTo>
                    <a:pt x="100" y="53"/>
                    <a:pt x="99" y="47"/>
                    <a:pt x="98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5" y="47"/>
                    <a:pt x="116" y="53"/>
                    <a:pt x="117" y="59"/>
                  </a:cubicBezTo>
                  <a:lnTo>
                    <a:pt x="100" y="59"/>
                  </a:lnTo>
                  <a:close/>
                  <a:moveTo>
                    <a:pt x="108" y="34"/>
                  </a:moveTo>
                  <a:cubicBezTo>
                    <a:pt x="96" y="34"/>
                    <a:pt x="96" y="34"/>
                    <a:pt x="96" y="34"/>
                  </a:cubicBezTo>
                  <a:cubicBezTo>
                    <a:pt x="93" y="26"/>
                    <a:pt x="90" y="19"/>
                    <a:pt x="86" y="14"/>
                  </a:cubicBezTo>
                  <a:cubicBezTo>
                    <a:pt x="92" y="17"/>
                    <a:pt x="97" y="20"/>
                    <a:pt x="101" y="24"/>
                  </a:cubicBezTo>
                  <a:cubicBezTo>
                    <a:pt x="104" y="27"/>
                    <a:pt x="106" y="30"/>
                    <a:pt x="108" y="34"/>
                  </a:cubicBezTo>
                  <a:close/>
                  <a:moveTo>
                    <a:pt x="25" y="24"/>
                  </a:moveTo>
                  <a:cubicBezTo>
                    <a:pt x="29" y="20"/>
                    <a:pt x="34" y="17"/>
                    <a:pt x="39" y="14"/>
                  </a:cubicBezTo>
                  <a:cubicBezTo>
                    <a:pt x="35" y="19"/>
                    <a:pt x="32" y="26"/>
                    <a:pt x="30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0"/>
                    <a:pt x="22" y="27"/>
                    <a:pt x="25" y="24"/>
                  </a:cubicBezTo>
                  <a:close/>
                  <a:moveTo>
                    <a:pt x="17" y="92"/>
                  </a:moveTo>
                  <a:cubicBezTo>
                    <a:pt x="30" y="92"/>
                    <a:pt x="30" y="92"/>
                    <a:pt x="30" y="92"/>
                  </a:cubicBezTo>
                  <a:cubicBezTo>
                    <a:pt x="32" y="99"/>
                    <a:pt x="35" y="106"/>
                    <a:pt x="39" y="111"/>
                  </a:cubicBezTo>
                  <a:cubicBezTo>
                    <a:pt x="34" y="109"/>
                    <a:pt x="29" y="105"/>
                    <a:pt x="25" y="101"/>
                  </a:cubicBezTo>
                  <a:cubicBezTo>
                    <a:pt x="22" y="98"/>
                    <a:pt x="19" y="95"/>
                    <a:pt x="17" y="92"/>
                  </a:cubicBezTo>
                  <a:close/>
                  <a:moveTo>
                    <a:pt x="101" y="101"/>
                  </a:moveTo>
                  <a:cubicBezTo>
                    <a:pt x="97" y="105"/>
                    <a:pt x="92" y="109"/>
                    <a:pt x="86" y="111"/>
                  </a:cubicBezTo>
                  <a:cubicBezTo>
                    <a:pt x="90" y="106"/>
                    <a:pt x="93" y="99"/>
                    <a:pt x="96" y="92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06" y="95"/>
                    <a:pt x="104" y="98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10577753" y="1690759"/>
              <a:ext cx="189861" cy="187904"/>
            </a:xfrm>
            <a:custGeom>
              <a:avLst/>
              <a:gdLst>
                <a:gd name="T0" fmla="*/ 49 w 59"/>
                <a:gd name="T1" fmla="*/ 0 h 59"/>
                <a:gd name="T2" fmla="*/ 9 w 59"/>
                <a:gd name="T3" fmla="*/ 0 h 59"/>
                <a:gd name="T4" fmla="*/ 0 w 59"/>
                <a:gd name="T5" fmla="*/ 10 h 59"/>
                <a:gd name="T6" fmla="*/ 0 w 59"/>
                <a:gd name="T7" fmla="*/ 49 h 59"/>
                <a:gd name="T8" fmla="*/ 9 w 59"/>
                <a:gd name="T9" fmla="*/ 59 h 59"/>
                <a:gd name="T10" fmla="*/ 49 w 59"/>
                <a:gd name="T11" fmla="*/ 59 h 59"/>
                <a:gd name="T12" fmla="*/ 59 w 59"/>
                <a:gd name="T13" fmla="*/ 49 h 59"/>
                <a:gd name="T14" fmla="*/ 59 w 59"/>
                <a:gd name="T15" fmla="*/ 10 h 59"/>
                <a:gd name="T16" fmla="*/ 49 w 59"/>
                <a:gd name="T17" fmla="*/ 0 h 59"/>
                <a:gd name="T18" fmla="*/ 40 w 59"/>
                <a:gd name="T19" fmla="*/ 2 h 59"/>
                <a:gd name="T20" fmla="*/ 40 w 59"/>
                <a:gd name="T21" fmla="*/ 11 h 59"/>
                <a:gd name="T22" fmla="*/ 31 w 59"/>
                <a:gd name="T23" fmla="*/ 11 h 59"/>
                <a:gd name="T24" fmla="*/ 31 w 59"/>
                <a:gd name="T25" fmla="*/ 2 h 59"/>
                <a:gd name="T26" fmla="*/ 40 w 59"/>
                <a:gd name="T27" fmla="*/ 2 h 59"/>
                <a:gd name="T28" fmla="*/ 27 w 59"/>
                <a:gd name="T29" fmla="*/ 2 h 59"/>
                <a:gd name="T30" fmla="*/ 27 w 59"/>
                <a:gd name="T31" fmla="*/ 11 h 59"/>
                <a:gd name="T32" fmla="*/ 18 w 59"/>
                <a:gd name="T33" fmla="*/ 11 h 59"/>
                <a:gd name="T34" fmla="*/ 18 w 59"/>
                <a:gd name="T35" fmla="*/ 2 h 59"/>
                <a:gd name="T36" fmla="*/ 27 w 59"/>
                <a:gd name="T37" fmla="*/ 2 h 59"/>
                <a:gd name="T38" fmla="*/ 1 w 59"/>
                <a:gd name="T39" fmla="*/ 11 h 59"/>
                <a:gd name="T40" fmla="*/ 1 w 59"/>
                <a:gd name="T41" fmla="*/ 10 h 59"/>
                <a:gd name="T42" fmla="*/ 9 w 59"/>
                <a:gd name="T43" fmla="*/ 2 h 59"/>
                <a:gd name="T44" fmla="*/ 14 w 59"/>
                <a:gd name="T45" fmla="*/ 2 h 59"/>
                <a:gd name="T46" fmla="*/ 14 w 59"/>
                <a:gd name="T47" fmla="*/ 11 h 59"/>
                <a:gd name="T48" fmla="*/ 1 w 59"/>
                <a:gd name="T49" fmla="*/ 11 h 59"/>
                <a:gd name="T50" fmla="*/ 44 w 59"/>
                <a:gd name="T51" fmla="*/ 37 h 59"/>
                <a:gd name="T52" fmla="*/ 33 w 59"/>
                <a:gd name="T53" fmla="*/ 37 h 59"/>
                <a:gd name="T54" fmla="*/ 33 w 59"/>
                <a:gd name="T55" fmla="*/ 48 h 59"/>
                <a:gd name="T56" fmla="*/ 25 w 59"/>
                <a:gd name="T57" fmla="*/ 48 h 59"/>
                <a:gd name="T58" fmla="*/ 25 w 59"/>
                <a:gd name="T59" fmla="*/ 37 h 59"/>
                <a:gd name="T60" fmla="*/ 14 w 59"/>
                <a:gd name="T61" fmla="*/ 37 h 59"/>
                <a:gd name="T62" fmla="*/ 14 w 59"/>
                <a:gd name="T63" fmla="*/ 30 h 59"/>
                <a:gd name="T64" fmla="*/ 25 w 59"/>
                <a:gd name="T65" fmla="*/ 30 h 59"/>
                <a:gd name="T66" fmla="*/ 25 w 59"/>
                <a:gd name="T67" fmla="*/ 18 h 59"/>
                <a:gd name="T68" fmla="*/ 33 w 59"/>
                <a:gd name="T69" fmla="*/ 18 h 59"/>
                <a:gd name="T70" fmla="*/ 33 w 59"/>
                <a:gd name="T71" fmla="*/ 30 h 59"/>
                <a:gd name="T72" fmla="*/ 44 w 59"/>
                <a:gd name="T73" fmla="*/ 30 h 59"/>
                <a:gd name="T74" fmla="*/ 44 w 59"/>
                <a:gd name="T75" fmla="*/ 37 h 59"/>
                <a:gd name="T76" fmla="*/ 57 w 59"/>
                <a:gd name="T77" fmla="*/ 11 h 59"/>
                <a:gd name="T78" fmla="*/ 44 w 59"/>
                <a:gd name="T79" fmla="*/ 11 h 59"/>
                <a:gd name="T80" fmla="*/ 44 w 59"/>
                <a:gd name="T81" fmla="*/ 2 h 59"/>
                <a:gd name="T82" fmla="*/ 49 w 59"/>
                <a:gd name="T83" fmla="*/ 2 h 59"/>
                <a:gd name="T84" fmla="*/ 57 w 59"/>
                <a:gd name="T85" fmla="*/ 10 h 59"/>
                <a:gd name="T86" fmla="*/ 57 w 59"/>
                <a:gd name="T8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9" h="59">
                  <a:moveTo>
                    <a:pt x="4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5"/>
                    <a:pt x="4" y="59"/>
                    <a:pt x="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54" y="59"/>
                    <a:pt x="59" y="55"/>
                    <a:pt x="59" y="4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4"/>
                    <a:pt x="54" y="0"/>
                    <a:pt x="49" y="0"/>
                  </a:cubicBezTo>
                  <a:close/>
                  <a:moveTo>
                    <a:pt x="40" y="2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lnTo>
                    <a:pt x="40" y="2"/>
                  </a:lnTo>
                  <a:close/>
                  <a:moveTo>
                    <a:pt x="27" y="2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2"/>
                    <a:pt x="18" y="2"/>
                    <a:pt x="18" y="2"/>
                  </a:cubicBezTo>
                  <a:lnTo>
                    <a:pt x="27" y="2"/>
                  </a:lnTo>
                  <a:close/>
                  <a:moveTo>
                    <a:pt x="1" y="11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5"/>
                    <a:pt x="5" y="2"/>
                    <a:pt x="9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" y="11"/>
                  </a:lnTo>
                  <a:close/>
                  <a:moveTo>
                    <a:pt x="44" y="37"/>
                  </a:moveTo>
                  <a:cubicBezTo>
                    <a:pt x="33" y="37"/>
                    <a:pt x="33" y="37"/>
                    <a:pt x="33" y="37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4" y="37"/>
                  </a:lnTo>
                  <a:close/>
                  <a:moveTo>
                    <a:pt x="57" y="11"/>
                  </a:moveTo>
                  <a:cubicBezTo>
                    <a:pt x="44" y="11"/>
                    <a:pt x="44" y="11"/>
                    <a:pt x="44" y="11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2"/>
                    <a:pt x="57" y="5"/>
                    <a:pt x="57" y="10"/>
                  </a:cubicBezTo>
                  <a:lnTo>
                    <a:pt x="5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Freeform 68"/>
            <p:cNvSpPr>
              <a:spLocks noEditPoints="1"/>
            </p:cNvSpPr>
            <p:nvPr/>
          </p:nvSpPr>
          <p:spPr bwMode="auto">
            <a:xfrm>
              <a:off x="10793059" y="1731862"/>
              <a:ext cx="176160" cy="137013"/>
            </a:xfrm>
            <a:custGeom>
              <a:avLst/>
              <a:gdLst>
                <a:gd name="T0" fmla="*/ 34 w 90"/>
                <a:gd name="T1" fmla="*/ 70 h 70"/>
                <a:gd name="T2" fmla="*/ 0 w 90"/>
                <a:gd name="T3" fmla="*/ 36 h 70"/>
                <a:gd name="T4" fmla="*/ 18 w 90"/>
                <a:gd name="T5" fmla="*/ 19 h 70"/>
                <a:gd name="T6" fmla="*/ 34 w 90"/>
                <a:gd name="T7" fmla="*/ 36 h 70"/>
                <a:gd name="T8" fmla="*/ 72 w 90"/>
                <a:gd name="T9" fmla="*/ 0 h 70"/>
                <a:gd name="T10" fmla="*/ 90 w 90"/>
                <a:gd name="T11" fmla="*/ 16 h 70"/>
                <a:gd name="T12" fmla="*/ 34 w 90"/>
                <a:gd name="T13" fmla="*/ 70 h 70"/>
                <a:gd name="T14" fmla="*/ 9 w 90"/>
                <a:gd name="T15" fmla="*/ 36 h 70"/>
                <a:gd name="T16" fmla="*/ 34 w 90"/>
                <a:gd name="T17" fmla="*/ 60 h 70"/>
                <a:gd name="T18" fmla="*/ 80 w 90"/>
                <a:gd name="T19" fmla="*/ 16 h 70"/>
                <a:gd name="T20" fmla="*/ 72 w 90"/>
                <a:gd name="T21" fmla="*/ 8 h 70"/>
                <a:gd name="T22" fmla="*/ 34 w 90"/>
                <a:gd name="T23" fmla="*/ 46 h 70"/>
                <a:gd name="T24" fmla="*/ 18 w 90"/>
                <a:gd name="T25" fmla="*/ 28 h 70"/>
                <a:gd name="T26" fmla="*/ 9 w 90"/>
                <a:gd name="T27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70">
                  <a:moveTo>
                    <a:pt x="34" y="70"/>
                  </a:moveTo>
                  <a:lnTo>
                    <a:pt x="0" y="36"/>
                  </a:lnTo>
                  <a:lnTo>
                    <a:pt x="18" y="19"/>
                  </a:lnTo>
                  <a:lnTo>
                    <a:pt x="34" y="36"/>
                  </a:lnTo>
                  <a:lnTo>
                    <a:pt x="72" y="0"/>
                  </a:lnTo>
                  <a:lnTo>
                    <a:pt x="90" y="16"/>
                  </a:lnTo>
                  <a:lnTo>
                    <a:pt x="34" y="70"/>
                  </a:lnTo>
                  <a:close/>
                  <a:moveTo>
                    <a:pt x="9" y="36"/>
                  </a:moveTo>
                  <a:lnTo>
                    <a:pt x="34" y="60"/>
                  </a:lnTo>
                  <a:lnTo>
                    <a:pt x="80" y="16"/>
                  </a:lnTo>
                  <a:lnTo>
                    <a:pt x="72" y="8"/>
                  </a:lnTo>
                  <a:lnTo>
                    <a:pt x="34" y="46"/>
                  </a:lnTo>
                  <a:lnTo>
                    <a:pt x="18" y="28"/>
                  </a:lnTo>
                  <a:lnTo>
                    <a:pt x="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Freeform 93"/>
            <p:cNvSpPr>
              <a:spLocks noEditPoints="1"/>
            </p:cNvSpPr>
            <p:nvPr/>
          </p:nvSpPr>
          <p:spPr bwMode="auto">
            <a:xfrm>
              <a:off x="10789144" y="4738319"/>
              <a:ext cx="252496" cy="258367"/>
            </a:xfrm>
            <a:custGeom>
              <a:avLst/>
              <a:gdLst>
                <a:gd name="T0" fmla="*/ 69 w 79"/>
                <a:gd name="T1" fmla="*/ 22 h 81"/>
                <a:gd name="T2" fmla="*/ 22 w 79"/>
                <a:gd name="T3" fmla="*/ 14 h 81"/>
                <a:gd name="T4" fmla="*/ 19 w 79"/>
                <a:gd name="T5" fmla="*/ 3 h 81"/>
                <a:gd name="T6" fmla="*/ 0 w 79"/>
                <a:gd name="T7" fmla="*/ 5 h 81"/>
                <a:gd name="T8" fmla="*/ 12 w 79"/>
                <a:gd name="T9" fmla="*/ 12 h 81"/>
                <a:gd name="T10" fmla="*/ 14 w 79"/>
                <a:gd name="T11" fmla="*/ 54 h 81"/>
                <a:gd name="T12" fmla="*/ 61 w 79"/>
                <a:gd name="T13" fmla="*/ 59 h 81"/>
                <a:gd name="T14" fmla="*/ 76 w 79"/>
                <a:gd name="T15" fmla="*/ 20 h 81"/>
                <a:gd name="T16" fmla="*/ 36 w 79"/>
                <a:gd name="T17" fmla="*/ 32 h 81"/>
                <a:gd name="T18" fmla="*/ 45 w 79"/>
                <a:gd name="T19" fmla="*/ 39 h 81"/>
                <a:gd name="T20" fmla="*/ 44 w 79"/>
                <a:gd name="T21" fmla="*/ 44 h 81"/>
                <a:gd name="T22" fmla="*/ 33 w 79"/>
                <a:gd name="T23" fmla="*/ 47 h 81"/>
                <a:gd name="T24" fmla="*/ 44 w 79"/>
                <a:gd name="T25" fmla="*/ 44 h 81"/>
                <a:gd name="T26" fmla="*/ 38 w 79"/>
                <a:gd name="T27" fmla="*/ 23 h 81"/>
                <a:gd name="T28" fmla="*/ 47 w 79"/>
                <a:gd name="T29" fmla="*/ 29 h 81"/>
                <a:gd name="T30" fmla="*/ 22 w 79"/>
                <a:gd name="T31" fmla="*/ 19 h 81"/>
                <a:gd name="T32" fmla="*/ 32 w 79"/>
                <a:gd name="T33" fmla="*/ 27 h 81"/>
                <a:gd name="T34" fmla="*/ 22 w 79"/>
                <a:gd name="T35" fmla="*/ 19 h 81"/>
                <a:gd name="T36" fmla="*/ 31 w 79"/>
                <a:gd name="T37" fmla="*/ 32 h 81"/>
                <a:gd name="T38" fmla="*/ 21 w 79"/>
                <a:gd name="T39" fmla="*/ 35 h 81"/>
                <a:gd name="T40" fmla="*/ 20 w 79"/>
                <a:gd name="T41" fmla="*/ 40 h 81"/>
                <a:gd name="T42" fmla="*/ 28 w 79"/>
                <a:gd name="T43" fmla="*/ 46 h 81"/>
                <a:gd name="T44" fmla="*/ 20 w 79"/>
                <a:gd name="T45" fmla="*/ 40 h 81"/>
                <a:gd name="T46" fmla="*/ 48 w 79"/>
                <a:gd name="T47" fmla="*/ 50 h 81"/>
                <a:gd name="T48" fmla="*/ 57 w 79"/>
                <a:gd name="T49" fmla="*/ 47 h 81"/>
                <a:gd name="T50" fmla="*/ 59 w 79"/>
                <a:gd name="T51" fmla="*/ 42 h 81"/>
                <a:gd name="T52" fmla="*/ 51 w 79"/>
                <a:gd name="T53" fmla="*/ 35 h 81"/>
                <a:gd name="T54" fmla="*/ 59 w 79"/>
                <a:gd name="T55" fmla="*/ 42 h 81"/>
                <a:gd name="T56" fmla="*/ 52 w 79"/>
                <a:gd name="T57" fmla="*/ 30 h 81"/>
                <a:gd name="T58" fmla="*/ 66 w 79"/>
                <a:gd name="T59" fmla="*/ 28 h 81"/>
                <a:gd name="T60" fmla="*/ 9 w 79"/>
                <a:gd name="T61" fmla="*/ 66 h 81"/>
                <a:gd name="T62" fmla="*/ 24 w 79"/>
                <a:gd name="T63" fmla="*/ 69 h 81"/>
                <a:gd name="T64" fmla="*/ 18 w 79"/>
                <a:gd name="T65" fmla="*/ 60 h 81"/>
                <a:gd name="T66" fmla="*/ 39 w 79"/>
                <a:gd name="T67" fmla="*/ 72 h 81"/>
                <a:gd name="T68" fmla="*/ 54 w 79"/>
                <a:gd name="T69" fmla="*/ 75 h 81"/>
                <a:gd name="T70" fmla="*/ 48 w 79"/>
                <a:gd name="T71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9" h="81">
                  <a:moveTo>
                    <a:pt x="76" y="20"/>
                  </a:moveTo>
                  <a:cubicBezTo>
                    <a:pt x="73" y="19"/>
                    <a:pt x="70" y="20"/>
                    <a:pt x="69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6"/>
                    <a:pt x="21" y="4"/>
                    <a:pt x="19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1" y="10"/>
                    <a:pt x="4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51"/>
                    <a:pt x="11" y="53"/>
                    <a:pt x="14" y="54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8" y="63"/>
                    <a:pt x="60" y="62"/>
                    <a:pt x="61" y="59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4"/>
                    <a:pt x="78" y="21"/>
                    <a:pt x="76" y="20"/>
                  </a:cubicBezTo>
                  <a:close/>
                  <a:moveTo>
                    <a:pt x="35" y="37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5" y="39"/>
                    <a:pt x="45" y="39"/>
                    <a:pt x="45" y="39"/>
                  </a:cubicBezTo>
                  <a:lnTo>
                    <a:pt x="35" y="37"/>
                  </a:lnTo>
                  <a:close/>
                  <a:moveTo>
                    <a:pt x="44" y="44"/>
                  </a:moveTo>
                  <a:cubicBezTo>
                    <a:pt x="43" y="49"/>
                    <a:pt x="43" y="49"/>
                    <a:pt x="43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2"/>
                    <a:pt x="34" y="42"/>
                    <a:pt x="34" y="42"/>
                  </a:cubicBezTo>
                  <a:lnTo>
                    <a:pt x="44" y="44"/>
                  </a:lnTo>
                  <a:close/>
                  <a:moveTo>
                    <a:pt x="37" y="28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7" y="29"/>
                    <a:pt x="47" y="29"/>
                    <a:pt x="47" y="29"/>
                  </a:cubicBezTo>
                  <a:lnTo>
                    <a:pt x="37" y="28"/>
                  </a:lnTo>
                  <a:close/>
                  <a:moveTo>
                    <a:pt x="22" y="19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1" y="25"/>
                    <a:pt x="21" y="25"/>
                    <a:pt x="21" y="25"/>
                  </a:cubicBezTo>
                  <a:lnTo>
                    <a:pt x="22" y="19"/>
                  </a:lnTo>
                  <a:close/>
                  <a:moveTo>
                    <a:pt x="21" y="30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1" y="35"/>
                    <a:pt x="21" y="35"/>
                    <a:pt x="21" y="35"/>
                  </a:cubicBezTo>
                  <a:lnTo>
                    <a:pt x="21" y="30"/>
                  </a:lnTo>
                  <a:close/>
                  <a:moveTo>
                    <a:pt x="20" y="40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0" y="45"/>
                    <a:pt x="20" y="45"/>
                    <a:pt x="20" y="45"/>
                  </a:cubicBezTo>
                  <a:lnTo>
                    <a:pt x="20" y="40"/>
                  </a:lnTo>
                  <a:close/>
                  <a:moveTo>
                    <a:pt x="54" y="52"/>
                  </a:moveTo>
                  <a:cubicBezTo>
                    <a:pt x="48" y="50"/>
                    <a:pt x="48" y="50"/>
                    <a:pt x="48" y="50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7" y="47"/>
                    <a:pt x="57" y="47"/>
                    <a:pt x="57" y="47"/>
                  </a:cubicBezTo>
                  <a:lnTo>
                    <a:pt x="54" y="52"/>
                  </a:lnTo>
                  <a:close/>
                  <a:moveTo>
                    <a:pt x="59" y="42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61" y="37"/>
                    <a:pt x="61" y="37"/>
                    <a:pt x="61" y="37"/>
                  </a:cubicBezTo>
                  <a:lnTo>
                    <a:pt x="59" y="42"/>
                  </a:lnTo>
                  <a:close/>
                  <a:moveTo>
                    <a:pt x="64" y="33"/>
                  </a:moveTo>
                  <a:cubicBezTo>
                    <a:pt x="52" y="30"/>
                    <a:pt x="52" y="30"/>
                    <a:pt x="52" y="3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66" y="28"/>
                    <a:pt x="66" y="28"/>
                    <a:pt x="66" y="28"/>
                  </a:cubicBezTo>
                  <a:lnTo>
                    <a:pt x="64" y="33"/>
                  </a:lnTo>
                  <a:close/>
                  <a:moveTo>
                    <a:pt x="9" y="66"/>
                  </a:moveTo>
                  <a:cubicBezTo>
                    <a:pt x="8" y="70"/>
                    <a:pt x="11" y="74"/>
                    <a:pt x="15" y="75"/>
                  </a:cubicBezTo>
                  <a:cubicBezTo>
                    <a:pt x="19" y="76"/>
                    <a:pt x="23" y="73"/>
                    <a:pt x="24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5"/>
                    <a:pt x="22" y="61"/>
                    <a:pt x="18" y="60"/>
                  </a:cubicBezTo>
                  <a:cubicBezTo>
                    <a:pt x="14" y="59"/>
                    <a:pt x="10" y="62"/>
                    <a:pt x="9" y="66"/>
                  </a:cubicBezTo>
                  <a:close/>
                  <a:moveTo>
                    <a:pt x="39" y="72"/>
                  </a:moveTo>
                  <a:cubicBezTo>
                    <a:pt x="38" y="76"/>
                    <a:pt x="41" y="80"/>
                    <a:pt x="45" y="81"/>
                  </a:cubicBezTo>
                  <a:cubicBezTo>
                    <a:pt x="49" y="81"/>
                    <a:pt x="53" y="79"/>
                    <a:pt x="54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70"/>
                    <a:pt x="52" y="66"/>
                    <a:pt x="48" y="66"/>
                  </a:cubicBezTo>
                  <a:cubicBezTo>
                    <a:pt x="43" y="65"/>
                    <a:pt x="39" y="68"/>
                    <a:pt x="39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Freeform 94"/>
            <p:cNvSpPr>
              <a:spLocks noEditPoints="1"/>
            </p:cNvSpPr>
            <p:nvPr/>
          </p:nvSpPr>
          <p:spPr bwMode="auto">
            <a:xfrm>
              <a:off x="10975090" y="4354682"/>
              <a:ext cx="150715" cy="152672"/>
            </a:xfrm>
            <a:custGeom>
              <a:avLst/>
              <a:gdLst>
                <a:gd name="T0" fmla="*/ 24 w 47"/>
                <a:gd name="T1" fmla="*/ 0 h 48"/>
                <a:gd name="T2" fmla="*/ 0 w 47"/>
                <a:gd name="T3" fmla="*/ 24 h 48"/>
                <a:gd name="T4" fmla="*/ 24 w 47"/>
                <a:gd name="T5" fmla="*/ 48 h 48"/>
                <a:gd name="T6" fmla="*/ 47 w 47"/>
                <a:gd name="T7" fmla="*/ 24 h 48"/>
                <a:gd name="T8" fmla="*/ 24 w 47"/>
                <a:gd name="T9" fmla="*/ 0 h 48"/>
                <a:gd name="T10" fmla="*/ 6 w 47"/>
                <a:gd name="T11" fmla="*/ 24 h 48"/>
                <a:gd name="T12" fmla="*/ 24 w 47"/>
                <a:gd name="T13" fmla="*/ 6 h 48"/>
                <a:gd name="T14" fmla="*/ 24 w 47"/>
                <a:gd name="T15" fmla="*/ 42 h 48"/>
                <a:gd name="T16" fmla="*/ 6 w 47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lose/>
                  <a:moveTo>
                    <a:pt x="6" y="24"/>
                  </a:moveTo>
                  <a:cubicBezTo>
                    <a:pt x="6" y="14"/>
                    <a:pt x="14" y="6"/>
                    <a:pt x="24" y="6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14" y="42"/>
                    <a:pt x="6" y="3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Freeform 95"/>
            <p:cNvSpPr>
              <a:spLocks noEditPoints="1"/>
            </p:cNvSpPr>
            <p:nvPr/>
          </p:nvSpPr>
          <p:spPr bwMode="auto">
            <a:xfrm>
              <a:off x="10642344" y="3839905"/>
              <a:ext cx="379722" cy="369934"/>
            </a:xfrm>
            <a:custGeom>
              <a:avLst/>
              <a:gdLst>
                <a:gd name="T0" fmla="*/ 22 w 119"/>
                <a:gd name="T1" fmla="*/ 19 h 116"/>
                <a:gd name="T2" fmla="*/ 58 w 119"/>
                <a:gd name="T3" fmla="*/ 33 h 116"/>
                <a:gd name="T4" fmla="*/ 62 w 119"/>
                <a:gd name="T5" fmla="*/ 12 h 116"/>
                <a:gd name="T6" fmla="*/ 82 w 119"/>
                <a:gd name="T7" fmla="*/ 3 h 116"/>
                <a:gd name="T8" fmla="*/ 91 w 119"/>
                <a:gd name="T9" fmla="*/ 23 h 116"/>
                <a:gd name="T10" fmla="*/ 95 w 119"/>
                <a:gd name="T11" fmla="*/ 49 h 116"/>
                <a:gd name="T12" fmla="*/ 95 w 119"/>
                <a:gd name="T13" fmla="*/ 50 h 116"/>
                <a:gd name="T14" fmla="*/ 99 w 119"/>
                <a:gd name="T15" fmla="*/ 41 h 116"/>
                <a:gd name="T16" fmla="*/ 119 w 119"/>
                <a:gd name="T17" fmla="*/ 49 h 116"/>
                <a:gd name="T18" fmla="*/ 93 w 119"/>
                <a:gd name="T19" fmla="*/ 116 h 116"/>
                <a:gd name="T20" fmla="*/ 73 w 119"/>
                <a:gd name="T21" fmla="*/ 109 h 116"/>
                <a:gd name="T22" fmla="*/ 75 w 119"/>
                <a:gd name="T23" fmla="*/ 103 h 116"/>
                <a:gd name="T24" fmla="*/ 63 w 119"/>
                <a:gd name="T25" fmla="*/ 103 h 116"/>
                <a:gd name="T26" fmla="*/ 53 w 119"/>
                <a:gd name="T27" fmla="*/ 106 h 116"/>
                <a:gd name="T28" fmla="*/ 35 w 119"/>
                <a:gd name="T29" fmla="*/ 102 h 116"/>
                <a:gd name="T30" fmla="*/ 30 w 119"/>
                <a:gd name="T31" fmla="*/ 100 h 116"/>
                <a:gd name="T32" fmla="*/ 28 w 119"/>
                <a:gd name="T33" fmla="*/ 99 h 116"/>
                <a:gd name="T34" fmla="*/ 21 w 119"/>
                <a:gd name="T35" fmla="*/ 83 h 116"/>
                <a:gd name="T36" fmla="*/ 22 w 119"/>
                <a:gd name="T37" fmla="*/ 80 h 116"/>
                <a:gd name="T38" fmla="*/ 22 w 119"/>
                <a:gd name="T39" fmla="*/ 70 h 116"/>
                <a:gd name="T40" fmla="*/ 24 w 119"/>
                <a:gd name="T41" fmla="*/ 67 h 116"/>
                <a:gd name="T42" fmla="*/ 24 w 119"/>
                <a:gd name="T43" fmla="*/ 57 h 116"/>
                <a:gd name="T44" fmla="*/ 27 w 119"/>
                <a:gd name="T45" fmla="*/ 52 h 116"/>
                <a:gd name="T46" fmla="*/ 11 w 119"/>
                <a:gd name="T47" fmla="*/ 46 h 116"/>
                <a:gd name="T48" fmla="*/ 3 w 119"/>
                <a:gd name="T49" fmla="*/ 28 h 116"/>
                <a:gd name="T50" fmla="*/ 22 w 119"/>
                <a:gd name="T51" fmla="*/ 19 h 116"/>
                <a:gd name="T52" fmla="*/ 86 w 119"/>
                <a:gd name="T53" fmla="*/ 106 h 116"/>
                <a:gd name="T54" fmla="*/ 90 w 119"/>
                <a:gd name="T55" fmla="*/ 104 h 116"/>
                <a:gd name="T56" fmla="*/ 88 w 119"/>
                <a:gd name="T57" fmla="*/ 99 h 116"/>
                <a:gd name="T58" fmla="*/ 84 w 119"/>
                <a:gd name="T59" fmla="*/ 101 h 116"/>
                <a:gd name="T60" fmla="*/ 86 w 119"/>
                <a:gd name="T61" fmla="*/ 106 h 116"/>
                <a:gd name="T62" fmla="*/ 15 w 119"/>
                <a:gd name="T63" fmla="*/ 40 h 116"/>
                <a:gd name="T64" fmla="*/ 41 w 119"/>
                <a:gd name="T65" fmla="*/ 50 h 116"/>
                <a:gd name="T66" fmla="*/ 42 w 119"/>
                <a:gd name="T67" fmla="*/ 50 h 116"/>
                <a:gd name="T68" fmla="*/ 39 w 119"/>
                <a:gd name="T69" fmla="*/ 57 h 116"/>
                <a:gd name="T70" fmla="*/ 38 w 119"/>
                <a:gd name="T71" fmla="*/ 57 h 116"/>
                <a:gd name="T72" fmla="*/ 31 w 119"/>
                <a:gd name="T73" fmla="*/ 60 h 116"/>
                <a:gd name="T74" fmla="*/ 32 w 119"/>
                <a:gd name="T75" fmla="*/ 66 h 116"/>
                <a:gd name="T76" fmla="*/ 34 w 119"/>
                <a:gd name="T77" fmla="*/ 68 h 116"/>
                <a:gd name="T78" fmla="*/ 31 w 119"/>
                <a:gd name="T79" fmla="*/ 70 h 116"/>
                <a:gd name="T80" fmla="*/ 30 w 119"/>
                <a:gd name="T81" fmla="*/ 73 h 116"/>
                <a:gd name="T82" fmla="*/ 30 w 119"/>
                <a:gd name="T83" fmla="*/ 78 h 116"/>
                <a:gd name="T84" fmla="*/ 32 w 119"/>
                <a:gd name="T85" fmla="*/ 81 h 116"/>
                <a:gd name="T86" fmla="*/ 30 w 119"/>
                <a:gd name="T87" fmla="*/ 83 h 116"/>
                <a:gd name="T88" fmla="*/ 28 w 119"/>
                <a:gd name="T89" fmla="*/ 85 h 116"/>
                <a:gd name="T90" fmla="*/ 31 w 119"/>
                <a:gd name="T91" fmla="*/ 93 h 116"/>
                <a:gd name="T92" fmla="*/ 33 w 119"/>
                <a:gd name="T93" fmla="*/ 93 h 116"/>
                <a:gd name="T94" fmla="*/ 38 w 119"/>
                <a:gd name="T95" fmla="*/ 95 h 116"/>
                <a:gd name="T96" fmla="*/ 60 w 119"/>
                <a:gd name="T97" fmla="*/ 96 h 116"/>
                <a:gd name="T98" fmla="*/ 78 w 119"/>
                <a:gd name="T99" fmla="*/ 95 h 116"/>
                <a:gd name="T100" fmla="*/ 92 w 119"/>
                <a:gd name="T101" fmla="*/ 59 h 116"/>
                <a:gd name="T102" fmla="*/ 88 w 119"/>
                <a:gd name="T103" fmla="*/ 55 h 116"/>
                <a:gd name="T104" fmla="*/ 83 w 119"/>
                <a:gd name="T105" fmla="*/ 20 h 116"/>
                <a:gd name="T106" fmla="*/ 79 w 119"/>
                <a:gd name="T107" fmla="*/ 12 h 116"/>
                <a:gd name="T108" fmla="*/ 70 w 119"/>
                <a:gd name="T109" fmla="*/ 15 h 116"/>
                <a:gd name="T110" fmla="*/ 67 w 119"/>
                <a:gd name="T111" fmla="*/ 37 h 116"/>
                <a:gd name="T112" fmla="*/ 66 w 119"/>
                <a:gd name="T113" fmla="*/ 44 h 116"/>
                <a:gd name="T114" fmla="*/ 20 w 119"/>
                <a:gd name="T115" fmla="*/ 26 h 116"/>
                <a:gd name="T116" fmla="*/ 10 w 119"/>
                <a:gd name="T117" fmla="*/ 31 h 116"/>
                <a:gd name="T118" fmla="*/ 15 w 119"/>
                <a:gd name="T119" fmla="*/ 4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9" h="116">
                  <a:moveTo>
                    <a:pt x="22" y="19"/>
                  </a:moveTo>
                  <a:cubicBezTo>
                    <a:pt x="58" y="33"/>
                    <a:pt x="58" y="33"/>
                    <a:pt x="58" y="33"/>
                  </a:cubicBezTo>
                  <a:cubicBezTo>
                    <a:pt x="59" y="24"/>
                    <a:pt x="59" y="21"/>
                    <a:pt x="62" y="12"/>
                  </a:cubicBezTo>
                  <a:cubicBezTo>
                    <a:pt x="65" y="4"/>
                    <a:pt x="74" y="0"/>
                    <a:pt x="82" y="3"/>
                  </a:cubicBezTo>
                  <a:cubicBezTo>
                    <a:pt x="90" y="6"/>
                    <a:pt x="94" y="15"/>
                    <a:pt x="91" y="23"/>
                  </a:cubicBezTo>
                  <a:cubicBezTo>
                    <a:pt x="87" y="34"/>
                    <a:pt x="89" y="41"/>
                    <a:pt x="95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68" y="101"/>
                    <a:pt x="66" y="102"/>
                    <a:pt x="63" y="103"/>
                  </a:cubicBezTo>
                  <a:cubicBezTo>
                    <a:pt x="60" y="104"/>
                    <a:pt x="57" y="106"/>
                    <a:pt x="53" y="106"/>
                  </a:cubicBezTo>
                  <a:cubicBezTo>
                    <a:pt x="48" y="106"/>
                    <a:pt x="42" y="105"/>
                    <a:pt x="35" y="102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1" y="97"/>
                    <a:pt x="18" y="89"/>
                    <a:pt x="21" y="83"/>
                  </a:cubicBezTo>
                  <a:cubicBezTo>
                    <a:pt x="21" y="82"/>
                    <a:pt x="22" y="81"/>
                    <a:pt x="22" y="80"/>
                  </a:cubicBezTo>
                  <a:cubicBezTo>
                    <a:pt x="21" y="77"/>
                    <a:pt x="21" y="73"/>
                    <a:pt x="22" y="70"/>
                  </a:cubicBezTo>
                  <a:cubicBezTo>
                    <a:pt x="23" y="69"/>
                    <a:pt x="23" y="68"/>
                    <a:pt x="24" y="67"/>
                  </a:cubicBezTo>
                  <a:cubicBezTo>
                    <a:pt x="23" y="64"/>
                    <a:pt x="23" y="60"/>
                    <a:pt x="24" y="57"/>
                  </a:cubicBezTo>
                  <a:cubicBezTo>
                    <a:pt x="25" y="55"/>
                    <a:pt x="26" y="54"/>
                    <a:pt x="27" y="52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4" y="44"/>
                    <a:pt x="0" y="35"/>
                    <a:pt x="3" y="28"/>
                  </a:cubicBezTo>
                  <a:cubicBezTo>
                    <a:pt x="6" y="20"/>
                    <a:pt x="14" y="16"/>
                    <a:pt x="22" y="19"/>
                  </a:cubicBezTo>
                  <a:close/>
                  <a:moveTo>
                    <a:pt x="86" y="106"/>
                  </a:moveTo>
                  <a:cubicBezTo>
                    <a:pt x="88" y="106"/>
                    <a:pt x="90" y="106"/>
                    <a:pt x="90" y="104"/>
                  </a:cubicBezTo>
                  <a:cubicBezTo>
                    <a:pt x="91" y="102"/>
                    <a:pt x="90" y="100"/>
                    <a:pt x="88" y="99"/>
                  </a:cubicBezTo>
                  <a:cubicBezTo>
                    <a:pt x="86" y="98"/>
                    <a:pt x="84" y="99"/>
                    <a:pt x="84" y="101"/>
                  </a:cubicBezTo>
                  <a:cubicBezTo>
                    <a:pt x="83" y="103"/>
                    <a:pt x="84" y="105"/>
                    <a:pt x="86" y="106"/>
                  </a:cubicBezTo>
                  <a:close/>
                  <a:moveTo>
                    <a:pt x="15" y="40"/>
                  </a:move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6" y="56"/>
                    <a:pt x="32" y="57"/>
                    <a:pt x="31" y="60"/>
                  </a:cubicBezTo>
                  <a:cubicBezTo>
                    <a:pt x="31" y="62"/>
                    <a:pt x="31" y="64"/>
                    <a:pt x="32" y="66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0" y="72"/>
                    <a:pt x="30" y="73"/>
                  </a:cubicBezTo>
                  <a:cubicBezTo>
                    <a:pt x="29" y="75"/>
                    <a:pt x="29" y="77"/>
                    <a:pt x="30" y="78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29" y="84"/>
                    <a:pt x="28" y="85"/>
                    <a:pt x="28" y="85"/>
                  </a:cubicBezTo>
                  <a:cubicBezTo>
                    <a:pt x="27" y="88"/>
                    <a:pt x="28" y="92"/>
                    <a:pt x="31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51" y="100"/>
                    <a:pt x="56" y="97"/>
                    <a:pt x="60" y="96"/>
                  </a:cubicBezTo>
                  <a:cubicBezTo>
                    <a:pt x="64" y="94"/>
                    <a:pt x="68" y="92"/>
                    <a:pt x="78" y="95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0" y="58"/>
                    <a:pt x="89" y="56"/>
                    <a:pt x="88" y="55"/>
                  </a:cubicBezTo>
                  <a:cubicBezTo>
                    <a:pt x="81" y="43"/>
                    <a:pt x="78" y="34"/>
                    <a:pt x="83" y="20"/>
                  </a:cubicBezTo>
                  <a:cubicBezTo>
                    <a:pt x="85" y="17"/>
                    <a:pt x="83" y="13"/>
                    <a:pt x="79" y="12"/>
                  </a:cubicBezTo>
                  <a:cubicBezTo>
                    <a:pt x="76" y="10"/>
                    <a:pt x="72" y="12"/>
                    <a:pt x="70" y="15"/>
                  </a:cubicBezTo>
                  <a:cubicBezTo>
                    <a:pt x="67" y="24"/>
                    <a:pt x="67" y="27"/>
                    <a:pt x="67" y="37"/>
                  </a:cubicBezTo>
                  <a:cubicBezTo>
                    <a:pt x="67" y="39"/>
                    <a:pt x="66" y="42"/>
                    <a:pt x="66" y="4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5"/>
                    <a:pt x="12" y="27"/>
                    <a:pt x="10" y="31"/>
                  </a:cubicBezTo>
                  <a:cubicBezTo>
                    <a:pt x="9" y="34"/>
                    <a:pt x="11" y="38"/>
                    <a:pt x="1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Freeform 96"/>
            <p:cNvSpPr>
              <a:spLocks noEditPoints="1"/>
            </p:cNvSpPr>
            <p:nvPr/>
          </p:nvSpPr>
          <p:spPr bwMode="auto">
            <a:xfrm>
              <a:off x="10495545" y="4229413"/>
              <a:ext cx="459973" cy="403210"/>
            </a:xfrm>
            <a:custGeom>
              <a:avLst/>
              <a:gdLst>
                <a:gd name="T0" fmla="*/ 144 w 144"/>
                <a:gd name="T1" fmla="*/ 41 h 126"/>
                <a:gd name="T2" fmla="*/ 102 w 144"/>
                <a:gd name="T3" fmla="*/ 0 h 126"/>
                <a:gd name="T4" fmla="*/ 72 w 144"/>
                <a:gd name="T5" fmla="*/ 14 h 126"/>
                <a:gd name="T6" fmla="*/ 41 w 144"/>
                <a:gd name="T7" fmla="*/ 0 h 126"/>
                <a:gd name="T8" fmla="*/ 0 w 144"/>
                <a:gd name="T9" fmla="*/ 41 h 126"/>
                <a:gd name="T10" fmla="*/ 13 w 144"/>
                <a:gd name="T11" fmla="*/ 72 h 126"/>
                <a:gd name="T12" fmla="*/ 13 w 144"/>
                <a:gd name="T13" fmla="*/ 72 h 126"/>
                <a:gd name="T14" fmla="*/ 58 w 144"/>
                <a:gd name="T15" fmla="*/ 117 h 126"/>
                <a:gd name="T16" fmla="*/ 72 w 144"/>
                <a:gd name="T17" fmla="*/ 126 h 126"/>
                <a:gd name="T18" fmla="*/ 85 w 144"/>
                <a:gd name="T19" fmla="*/ 117 h 126"/>
                <a:gd name="T20" fmla="*/ 130 w 144"/>
                <a:gd name="T21" fmla="*/ 72 h 126"/>
                <a:gd name="T22" fmla="*/ 130 w 144"/>
                <a:gd name="T23" fmla="*/ 72 h 126"/>
                <a:gd name="T24" fmla="*/ 144 w 144"/>
                <a:gd name="T25" fmla="*/ 41 h 126"/>
                <a:gd name="T26" fmla="*/ 118 w 144"/>
                <a:gd name="T27" fmla="*/ 59 h 126"/>
                <a:gd name="T28" fmla="*/ 73 w 144"/>
                <a:gd name="T29" fmla="*/ 104 h 126"/>
                <a:gd name="T30" fmla="*/ 72 w 144"/>
                <a:gd name="T31" fmla="*/ 105 h 126"/>
                <a:gd name="T32" fmla="*/ 71 w 144"/>
                <a:gd name="T33" fmla="*/ 104 h 126"/>
                <a:gd name="T34" fmla="*/ 25 w 144"/>
                <a:gd name="T35" fmla="*/ 59 h 126"/>
                <a:gd name="T36" fmla="*/ 18 w 144"/>
                <a:gd name="T37" fmla="*/ 41 h 126"/>
                <a:gd name="T38" fmla="*/ 41 w 144"/>
                <a:gd name="T39" fmla="*/ 18 h 126"/>
                <a:gd name="T40" fmla="*/ 58 w 144"/>
                <a:gd name="T41" fmla="*/ 26 h 126"/>
                <a:gd name="T42" fmla="*/ 72 w 144"/>
                <a:gd name="T43" fmla="*/ 40 h 126"/>
                <a:gd name="T44" fmla="*/ 85 w 144"/>
                <a:gd name="T45" fmla="*/ 26 h 126"/>
                <a:gd name="T46" fmla="*/ 102 w 144"/>
                <a:gd name="T47" fmla="*/ 18 h 126"/>
                <a:gd name="T48" fmla="*/ 126 w 144"/>
                <a:gd name="T49" fmla="*/ 41 h 126"/>
                <a:gd name="T50" fmla="*/ 118 w 144"/>
                <a:gd name="T51" fmla="*/ 5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26">
                  <a:moveTo>
                    <a:pt x="144" y="41"/>
                  </a:moveTo>
                  <a:cubicBezTo>
                    <a:pt x="144" y="19"/>
                    <a:pt x="125" y="0"/>
                    <a:pt x="102" y="0"/>
                  </a:cubicBezTo>
                  <a:cubicBezTo>
                    <a:pt x="90" y="0"/>
                    <a:pt x="79" y="5"/>
                    <a:pt x="72" y="14"/>
                  </a:cubicBezTo>
                  <a:cubicBezTo>
                    <a:pt x="64" y="5"/>
                    <a:pt x="53" y="0"/>
                    <a:pt x="41" y="0"/>
                  </a:cubicBezTo>
                  <a:cubicBezTo>
                    <a:pt x="18" y="0"/>
                    <a:pt x="0" y="19"/>
                    <a:pt x="0" y="41"/>
                  </a:cubicBezTo>
                  <a:cubicBezTo>
                    <a:pt x="0" y="54"/>
                    <a:pt x="5" y="65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63" y="122"/>
                    <a:pt x="67" y="126"/>
                    <a:pt x="72" y="126"/>
                  </a:cubicBezTo>
                  <a:cubicBezTo>
                    <a:pt x="76" y="126"/>
                    <a:pt x="81" y="122"/>
                    <a:pt x="85" y="117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9" y="65"/>
                    <a:pt x="144" y="54"/>
                    <a:pt x="144" y="41"/>
                  </a:cubicBezTo>
                  <a:close/>
                  <a:moveTo>
                    <a:pt x="118" y="59"/>
                  </a:moveTo>
                  <a:cubicBezTo>
                    <a:pt x="73" y="104"/>
                    <a:pt x="73" y="104"/>
                    <a:pt x="73" y="104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1" y="105"/>
                    <a:pt x="71" y="104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0" y="54"/>
                    <a:pt x="18" y="48"/>
                    <a:pt x="18" y="41"/>
                  </a:cubicBezTo>
                  <a:cubicBezTo>
                    <a:pt x="18" y="29"/>
                    <a:pt x="28" y="18"/>
                    <a:pt x="41" y="18"/>
                  </a:cubicBezTo>
                  <a:cubicBezTo>
                    <a:pt x="48" y="18"/>
                    <a:pt x="54" y="21"/>
                    <a:pt x="58" y="26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90" y="21"/>
                    <a:pt x="96" y="18"/>
                    <a:pt x="102" y="18"/>
                  </a:cubicBezTo>
                  <a:cubicBezTo>
                    <a:pt x="115" y="18"/>
                    <a:pt x="126" y="29"/>
                    <a:pt x="126" y="41"/>
                  </a:cubicBezTo>
                  <a:cubicBezTo>
                    <a:pt x="126" y="48"/>
                    <a:pt x="123" y="54"/>
                    <a:pt x="11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97"/>
            <p:cNvSpPr>
              <a:spLocks noEditPoints="1"/>
            </p:cNvSpPr>
            <p:nvPr/>
          </p:nvSpPr>
          <p:spPr bwMode="auto">
            <a:xfrm>
              <a:off x="10558179" y="4663940"/>
              <a:ext cx="195733" cy="195733"/>
            </a:xfrm>
            <a:custGeom>
              <a:avLst/>
              <a:gdLst>
                <a:gd name="T0" fmla="*/ 31 w 61"/>
                <a:gd name="T1" fmla="*/ 0 h 61"/>
                <a:gd name="T2" fmla="*/ 0 w 61"/>
                <a:gd name="T3" fmla="*/ 30 h 61"/>
                <a:gd name="T4" fmla="*/ 31 w 61"/>
                <a:gd name="T5" fmla="*/ 61 h 61"/>
                <a:gd name="T6" fmla="*/ 61 w 61"/>
                <a:gd name="T7" fmla="*/ 30 h 61"/>
                <a:gd name="T8" fmla="*/ 31 w 61"/>
                <a:gd name="T9" fmla="*/ 0 h 61"/>
                <a:gd name="T10" fmla="*/ 31 w 61"/>
                <a:gd name="T11" fmla="*/ 55 h 61"/>
                <a:gd name="T12" fmla="*/ 6 w 61"/>
                <a:gd name="T13" fmla="*/ 30 h 61"/>
                <a:gd name="T14" fmla="*/ 31 w 61"/>
                <a:gd name="T15" fmla="*/ 6 h 61"/>
                <a:gd name="T16" fmla="*/ 55 w 61"/>
                <a:gd name="T17" fmla="*/ 30 h 61"/>
                <a:gd name="T18" fmla="*/ 31 w 61"/>
                <a:gd name="T19" fmla="*/ 55 h 61"/>
                <a:gd name="T20" fmla="*/ 27 w 61"/>
                <a:gd name="T21" fmla="*/ 15 h 61"/>
                <a:gd name="T22" fmla="*/ 34 w 61"/>
                <a:gd name="T23" fmla="*/ 15 h 61"/>
                <a:gd name="T24" fmla="*/ 34 w 61"/>
                <a:gd name="T25" fmla="*/ 23 h 61"/>
                <a:gd name="T26" fmla="*/ 27 w 61"/>
                <a:gd name="T27" fmla="*/ 23 h 61"/>
                <a:gd name="T28" fmla="*/ 27 w 61"/>
                <a:gd name="T29" fmla="*/ 15 h 61"/>
                <a:gd name="T30" fmla="*/ 38 w 61"/>
                <a:gd name="T31" fmla="*/ 46 h 61"/>
                <a:gd name="T32" fmla="*/ 23 w 61"/>
                <a:gd name="T33" fmla="*/ 46 h 61"/>
                <a:gd name="T34" fmla="*/ 23 w 61"/>
                <a:gd name="T35" fmla="*/ 42 h 61"/>
                <a:gd name="T36" fmla="*/ 27 w 61"/>
                <a:gd name="T37" fmla="*/ 42 h 61"/>
                <a:gd name="T38" fmla="*/ 27 w 61"/>
                <a:gd name="T39" fmla="*/ 30 h 61"/>
                <a:gd name="T40" fmla="*/ 23 w 61"/>
                <a:gd name="T41" fmla="*/ 30 h 61"/>
                <a:gd name="T42" fmla="*/ 23 w 61"/>
                <a:gd name="T43" fmla="*/ 27 h 61"/>
                <a:gd name="T44" fmla="*/ 34 w 61"/>
                <a:gd name="T45" fmla="*/ 27 h 61"/>
                <a:gd name="T46" fmla="*/ 34 w 61"/>
                <a:gd name="T47" fmla="*/ 42 h 61"/>
                <a:gd name="T48" fmla="*/ 38 w 61"/>
                <a:gd name="T49" fmla="*/ 42 h 61"/>
                <a:gd name="T50" fmla="*/ 38 w 61"/>
                <a:gd name="T51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7" y="61"/>
                    <a:pt x="61" y="47"/>
                    <a:pt x="61" y="30"/>
                  </a:cubicBezTo>
                  <a:cubicBezTo>
                    <a:pt x="61" y="14"/>
                    <a:pt x="47" y="0"/>
                    <a:pt x="31" y="0"/>
                  </a:cubicBezTo>
                  <a:close/>
                  <a:moveTo>
                    <a:pt x="31" y="55"/>
                  </a:moveTo>
                  <a:cubicBezTo>
                    <a:pt x="17" y="55"/>
                    <a:pt x="6" y="44"/>
                    <a:pt x="6" y="30"/>
                  </a:cubicBezTo>
                  <a:cubicBezTo>
                    <a:pt x="6" y="17"/>
                    <a:pt x="17" y="6"/>
                    <a:pt x="31" y="6"/>
                  </a:cubicBezTo>
                  <a:cubicBezTo>
                    <a:pt x="44" y="6"/>
                    <a:pt x="55" y="17"/>
                    <a:pt x="55" y="30"/>
                  </a:cubicBezTo>
                  <a:cubicBezTo>
                    <a:pt x="55" y="44"/>
                    <a:pt x="44" y="55"/>
                    <a:pt x="31" y="55"/>
                  </a:cubicBezTo>
                  <a:close/>
                  <a:moveTo>
                    <a:pt x="27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7" y="15"/>
                  </a:lnTo>
                  <a:close/>
                  <a:moveTo>
                    <a:pt x="38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Freeform 98"/>
            <p:cNvSpPr>
              <a:spLocks noEditPoints="1"/>
            </p:cNvSpPr>
            <p:nvPr/>
          </p:nvSpPr>
          <p:spPr bwMode="auto">
            <a:xfrm>
              <a:off x="10607112" y="4990815"/>
              <a:ext cx="299472" cy="301429"/>
            </a:xfrm>
            <a:custGeom>
              <a:avLst/>
              <a:gdLst>
                <a:gd name="T0" fmla="*/ 85 w 94"/>
                <a:gd name="T1" fmla="*/ 20 h 94"/>
                <a:gd name="T2" fmla="*/ 37 w 94"/>
                <a:gd name="T3" fmla="*/ 2 h 94"/>
                <a:gd name="T4" fmla="*/ 20 w 94"/>
                <a:gd name="T5" fmla="*/ 10 h 94"/>
                <a:gd name="T6" fmla="*/ 2 w 94"/>
                <a:gd name="T7" fmla="*/ 57 h 94"/>
                <a:gd name="T8" fmla="*/ 10 w 94"/>
                <a:gd name="T9" fmla="*/ 74 h 94"/>
                <a:gd name="T10" fmla="*/ 57 w 94"/>
                <a:gd name="T11" fmla="*/ 92 h 94"/>
                <a:gd name="T12" fmla="*/ 74 w 94"/>
                <a:gd name="T13" fmla="*/ 84 h 94"/>
                <a:gd name="T14" fmla="*/ 92 w 94"/>
                <a:gd name="T15" fmla="*/ 37 h 94"/>
                <a:gd name="T16" fmla="*/ 85 w 94"/>
                <a:gd name="T17" fmla="*/ 20 h 94"/>
                <a:gd name="T18" fmla="*/ 36 w 94"/>
                <a:gd name="T19" fmla="*/ 38 h 94"/>
                <a:gd name="T20" fmla="*/ 62 w 94"/>
                <a:gd name="T21" fmla="*/ 47 h 94"/>
                <a:gd name="T22" fmla="*/ 61 w 94"/>
                <a:gd name="T23" fmla="*/ 52 h 94"/>
                <a:gd name="T24" fmla="*/ 42 w 94"/>
                <a:gd name="T25" fmla="*/ 61 h 94"/>
                <a:gd name="T26" fmla="*/ 33 w 94"/>
                <a:gd name="T27" fmla="*/ 42 h 94"/>
                <a:gd name="T28" fmla="*/ 36 w 94"/>
                <a:gd name="T29" fmla="*/ 38 h 94"/>
                <a:gd name="T30" fmla="*/ 76 w 94"/>
                <a:gd name="T31" fmla="*/ 53 h 94"/>
                <a:gd name="T32" fmla="*/ 69 w 94"/>
                <a:gd name="T33" fmla="*/ 71 h 94"/>
                <a:gd name="T34" fmla="*/ 66 w 94"/>
                <a:gd name="T35" fmla="*/ 80 h 94"/>
                <a:gd name="T36" fmla="*/ 59 w 94"/>
                <a:gd name="T37" fmla="*/ 82 h 94"/>
                <a:gd name="T38" fmla="*/ 15 w 94"/>
                <a:gd name="T39" fmla="*/ 65 h 94"/>
                <a:gd name="T40" fmla="*/ 12 w 94"/>
                <a:gd name="T41" fmla="*/ 59 h 94"/>
                <a:gd name="T42" fmla="*/ 15 w 94"/>
                <a:gd name="T43" fmla="*/ 50 h 94"/>
                <a:gd name="T44" fmla="*/ 22 w 94"/>
                <a:gd name="T45" fmla="*/ 32 h 94"/>
                <a:gd name="T46" fmla="*/ 22 w 94"/>
                <a:gd name="T47" fmla="*/ 32 h 94"/>
                <a:gd name="T48" fmla="*/ 29 w 94"/>
                <a:gd name="T49" fmla="*/ 35 h 94"/>
                <a:gd name="T50" fmla="*/ 27 w 94"/>
                <a:gd name="T51" fmla="*/ 39 h 94"/>
                <a:gd name="T52" fmla="*/ 39 w 94"/>
                <a:gd name="T53" fmla="*/ 67 h 94"/>
                <a:gd name="T54" fmla="*/ 67 w 94"/>
                <a:gd name="T55" fmla="*/ 55 h 94"/>
                <a:gd name="T56" fmla="*/ 69 w 94"/>
                <a:gd name="T57" fmla="*/ 50 h 94"/>
                <a:gd name="T58" fmla="*/ 76 w 94"/>
                <a:gd name="T59" fmla="*/ 53 h 94"/>
                <a:gd name="T60" fmla="*/ 82 w 94"/>
                <a:gd name="T61" fmla="*/ 37 h 94"/>
                <a:gd name="T62" fmla="*/ 79 w 94"/>
                <a:gd name="T63" fmla="*/ 38 h 94"/>
                <a:gd name="T64" fmla="*/ 74 w 94"/>
                <a:gd name="T65" fmla="*/ 37 h 94"/>
                <a:gd name="T66" fmla="*/ 73 w 94"/>
                <a:gd name="T67" fmla="*/ 34 h 94"/>
                <a:gd name="T68" fmla="*/ 74 w 94"/>
                <a:gd name="T69" fmla="*/ 29 h 94"/>
                <a:gd name="T70" fmla="*/ 77 w 94"/>
                <a:gd name="T71" fmla="*/ 28 h 94"/>
                <a:gd name="T72" fmla="*/ 82 w 94"/>
                <a:gd name="T73" fmla="*/ 29 h 94"/>
                <a:gd name="T74" fmla="*/ 83 w 94"/>
                <a:gd name="T75" fmla="*/ 33 h 94"/>
                <a:gd name="T76" fmla="*/ 82 w 94"/>
                <a:gd name="T77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" h="94">
                  <a:moveTo>
                    <a:pt x="85" y="20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0" y="0"/>
                    <a:pt x="23" y="3"/>
                    <a:pt x="20" y="10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0" y="64"/>
                    <a:pt x="3" y="71"/>
                    <a:pt x="10" y="7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64" y="94"/>
                    <a:pt x="71" y="91"/>
                    <a:pt x="74" y="84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4" y="30"/>
                    <a:pt x="91" y="23"/>
                    <a:pt x="85" y="20"/>
                  </a:cubicBezTo>
                  <a:close/>
                  <a:moveTo>
                    <a:pt x="36" y="38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2" y="49"/>
                    <a:pt x="61" y="51"/>
                    <a:pt x="61" y="52"/>
                  </a:cubicBezTo>
                  <a:cubicBezTo>
                    <a:pt x="58" y="60"/>
                    <a:pt x="49" y="64"/>
                    <a:pt x="42" y="61"/>
                  </a:cubicBezTo>
                  <a:cubicBezTo>
                    <a:pt x="34" y="58"/>
                    <a:pt x="31" y="49"/>
                    <a:pt x="33" y="42"/>
                  </a:cubicBezTo>
                  <a:cubicBezTo>
                    <a:pt x="34" y="40"/>
                    <a:pt x="35" y="39"/>
                    <a:pt x="36" y="38"/>
                  </a:cubicBezTo>
                  <a:close/>
                  <a:moveTo>
                    <a:pt x="76" y="53"/>
                  </a:moveTo>
                  <a:cubicBezTo>
                    <a:pt x="69" y="71"/>
                    <a:pt x="69" y="71"/>
                    <a:pt x="69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5" y="82"/>
                    <a:pt x="62" y="83"/>
                    <a:pt x="59" y="82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2" y="64"/>
                    <a:pt x="11" y="62"/>
                    <a:pt x="12" y="5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6"/>
                    <a:pt x="27" y="38"/>
                    <a:pt x="27" y="39"/>
                  </a:cubicBezTo>
                  <a:cubicBezTo>
                    <a:pt x="23" y="51"/>
                    <a:pt x="28" y="63"/>
                    <a:pt x="39" y="67"/>
                  </a:cubicBezTo>
                  <a:cubicBezTo>
                    <a:pt x="51" y="72"/>
                    <a:pt x="63" y="66"/>
                    <a:pt x="67" y="55"/>
                  </a:cubicBezTo>
                  <a:cubicBezTo>
                    <a:pt x="68" y="53"/>
                    <a:pt x="68" y="52"/>
                    <a:pt x="69" y="50"/>
                  </a:cubicBezTo>
                  <a:cubicBezTo>
                    <a:pt x="76" y="53"/>
                    <a:pt x="76" y="53"/>
                    <a:pt x="76" y="53"/>
                  </a:cubicBezTo>
                  <a:close/>
                  <a:moveTo>
                    <a:pt x="82" y="37"/>
                  </a:moveTo>
                  <a:cubicBezTo>
                    <a:pt x="81" y="38"/>
                    <a:pt x="80" y="39"/>
                    <a:pt x="79" y="3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3" y="36"/>
                    <a:pt x="72" y="35"/>
                    <a:pt x="73" y="34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5" y="28"/>
                    <a:pt x="76" y="27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30"/>
                    <a:pt x="84" y="31"/>
                    <a:pt x="83" y="33"/>
                  </a:cubicBez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99"/>
            <p:cNvSpPr>
              <a:spLocks noEditPoints="1"/>
            </p:cNvSpPr>
            <p:nvPr/>
          </p:nvSpPr>
          <p:spPr bwMode="auto">
            <a:xfrm>
              <a:off x="10793059" y="3628514"/>
              <a:ext cx="168330" cy="168330"/>
            </a:xfrm>
            <a:custGeom>
              <a:avLst/>
              <a:gdLst>
                <a:gd name="T0" fmla="*/ 44 w 53"/>
                <a:gd name="T1" fmla="*/ 0 h 53"/>
                <a:gd name="T2" fmla="*/ 9 w 53"/>
                <a:gd name="T3" fmla="*/ 0 h 53"/>
                <a:gd name="T4" fmla="*/ 0 w 53"/>
                <a:gd name="T5" fmla="*/ 9 h 53"/>
                <a:gd name="T6" fmla="*/ 0 w 53"/>
                <a:gd name="T7" fmla="*/ 44 h 53"/>
                <a:gd name="T8" fmla="*/ 9 w 53"/>
                <a:gd name="T9" fmla="*/ 53 h 53"/>
                <a:gd name="T10" fmla="*/ 44 w 53"/>
                <a:gd name="T11" fmla="*/ 53 h 53"/>
                <a:gd name="T12" fmla="*/ 53 w 53"/>
                <a:gd name="T13" fmla="*/ 44 h 53"/>
                <a:gd name="T14" fmla="*/ 53 w 53"/>
                <a:gd name="T15" fmla="*/ 9 h 53"/>
                <a:gd name="T16" fmla="*/ 44 w 53"/>
                <a:gd name="T17" fmla="*/ 0 h 53"/>
                <a:gd name="T18" fmla="*/ 20 w 53"/>
                <a:gd name="T19" fmla="*/ 43 h 53"/>
                <a:gd name="T20" fmla="*/ 13 w 53"/>
                <a:gd name="T21" fmla="*/ 43 h 53"/>
                <a:gd name="T22" fmla="*/ 13 w 53"/>
                <a:gd name="T23" fmla="*/ 20 h 53"/>
                <a:gd name="T24" fmla="*/ 20 w 53"/>
                <a:gd name="T25" fmla="*/ 20 h 53"/>
                <a:gd name="T26" fmla="*/ 20 w 53"/>
                <a:gd name="T27" fmla="*/ 43 h 53"/>
                <a:gd name="T28" fmla="*/ 17 w 53"/>
                <a:gd name="T29" fmla="*/ 16 h 53"/>
                <a:gd name="T30" fmla="*/ 13 w 53"/>
                <a:gd name="T31" fmla="*/ 13 h 53"/>
                <a:gd name="T32" fmla="*/ 17 w 53"/>
                <a:gd name="T33" fmla="*/ 10 h 53"/>
                <a:gd name="T34" fmla="*/ 20 w 53"/>
                <a:gd name="T35" fmla="*/ 13 h 53"/>
                <a:gd name="T36" fmla="*/ 17 w 53"/>
                <a:gd name="T37" fmla="*/ 16 h 53"/>
                <a:gd name="T38" fmla="*/ 43 w 53"/>
                <a:gd name="T39" fmla="*/ 43 h 53"/>
                <a:gd name="T40" fmla="*/ 37 w 53"/>
                <a:gd name="T41" fmla="*/ 43 h 53"/>
                <a:gd name="T42" fmla="*/ 37 w 53"/>
                <a:gd name="T43" fmla="*/ 30 h 53"/>
                <a:gd name="T44" fmla="*/ 33 w 53"/>
                <a:gd name="T45" fmla="*/ 26 h 53"/>
                <a:gd name="T46" fmla="*/ 30 w 53"/>
                <a:gd name="T47" fmla="*/ 30 h 53"/>
                <a:gd name="T48" fmla="*/ 30 w 53"/>
                <a:gd name="T49" fmla="*/ 43 h 53"/>
                <a:gd name="T50" fmla="*/ 23 w 53"/>
                <a:gd name="T51" fmla="*/ 43 h 53"/>
                <a:gd name="T52" fmla="*/ 23 w 53"/>
                <a:gd name="T53" fmla="*/ 20 h 53"/>
                <a:gd name="T54" fmla="*/ 30 w 53"/>
                <a:gd name="T55" fmla="*/ 20 h 53"/>
                <a:gd name="T56" fmla="*/ 30 w 53"/>
                <a:gd name="T57" fmla="*/ 24 h 53"/>
                <a:gd name="T58" fmla="*/ 36 w 53"/>
                <a:gd name="T59" fmla="*/ 20 h 53"/>
                <a:gd name="T60" fmla="*/ 43 w 53"/>
                <a:gd name="T61" fmla="*/ 28 h 53"/>
                <a:gd name="T62" fmla="*/ 43 w 53"/>
                <a:gd name="T63" fmla="*/ 4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3" h="53">
                  <a:moveTo>
                    <a:pt x="4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4" y="53"/>
                    <a:pt x="9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9" y="53"/>
                    <a:pt x="53" y="49"/>
                    <a:pt x="53" y="44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4"/>
                    <a:pt x="49" y="0"/>
                    <a:pt x="44" y="0"/>
                  </a:cubicBezTo>
                  <a:close/>
                  <a:moveTo>
                    <a:pt x="20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20" y="20"/>
                    <a:pt x="20" y="20"/>
                    <a:pt x="20" y="20"/>
                  </a:cubicBezTo>
                  <a:lnTo>
                    <a:pt x="20" y="43"/>
                  </a:lnTo>
                  <a:close/>
                  <a:moveTo>
                    <a:pt x="17" y="16"/>
                  </a:moveTo>
                  <a:cubicBezTo>
                    <a:pt x="15" y="16"/>
                    <a:pt x="13" y="15"/>
                    <a:pt x="13" y="13"/>
                  </a:cubicBezTo>
                  <a:cubicBezTo>
                    <a:pt x="13" y="11"/>
                    <a:pt x="15" y="10"/>
                    <a:pt x="17" y="10"/>
                  </a:cubicBezTo>
                  <a:cubicBezTo>
                    <a:pt x="18" y="10"/>
                    <a:pt x="20" y="11"/>
                    <a:pt x="20" y="13"/>
                  </a:cubicBezTo>
                  <a:cubicBezTo>
                    <a:pt x="20" y="15"/>
                    <a:pt x="18" y="16"/>
                    <a:pt x="17" y="16"/>
                  </a:cubicBezTo>
                  <a:close/>
                  <a:moveTo>
                    <a:pt x="43" y="43"/>
                  </a:moveTo>
                  <a:cubicBezTo>
                    <a:pt x="37" y="43"/>
                    <a:pt x="37" y="43"/>
                    <a:pt x="37" y="4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8"/>
                    <a:pt x="35" y="26"/>
                    <a:pt x="33" y="26"/>
                  </a:cubicBezTo>
                  <a:cubicBezTo>
                    <a:pt x="31" y="26"/>
                    <a:pt x="30" y="28"/>
                    <a:pt x="30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2"/>
                    <a:pt x="33" y="20"/>
                    <a:pt x="36" y="20"/>
                  </a:cubicBezTo>
                  <a:cubicBezTo>
                    <a:pt x="40" y="20"/>
                    <a:pt x="43" y="23"/>
                    <a:pt x="43" y="28"/>
                  </a:cubicBezTo>
                  <a:lnTo>
                    <a:pt x="43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100"/>
            <p:cNvSpPr>
              <a:spLocks noEditPoints="1"/>
            </p:cNvSpPr>
            <p:nvPr/>
          </p:nvSpPr>
          <p:spPr bwMode="auto">
            <a:xfrm>
              <a:off x="10646259" y="3395591"/>
              <a:ext cx="309258" cy="193775"/>
            </a:xfrm>
            <a:custGeom>
              <a:avLst/>
              <a:gdLst>
                <a:gd name="T0" fmla="*/ 49 w 158"/>
                <a:gd name="T1" fmla="*/ 70 h 99"/>
                <a:gd name="T2" fmla="*/ 49 w 158"/>
                <a:gd name="T3" fmla="*/ 39 h 99"/>
                <a:gd name="T4" fmla="*/ 78 w 158"/>
                <a:gd name="T5" fmla="*/ 39 h 99"/>
                <a:gd name="T6" fmla="*/ 39 w 158"/>
                <a:gd name="T7" fmla="*/ 0 h 99"/>
                <a:gd name="T8" fmla="*/ 0 w 158"/>
                <a:gd name="T9" fmla="*/ 39 h 99"/>
                <a:gd name="T10" fmla="*/ 29 w 158"/>
                <a:gd name="T11" fmla="*/ 39 h 99"/>
                <a:gd name="T12" fmla="*/ 29 w 158"/>
                <a:gd name="T13" fmla="*/ 89 h 99"/>
                <a:gd name="T14" fmla="*/ 88 w 158"/>
                <a:gd name="T15" fmla="*/ 89 h 99"/>
                <a:gd name="T16" fmla="*/ 68 w 158"/>
                <a:gd name="T17" fmla="*/ 70 h 99"/>
                <a:gd name="T18" fmla="*/ 49 w 158"/>
                <a:gd name="T19" fmla="*/ 70 h 99"/>
                <a:gd name="T20" fmla="*/ 129 w 158"/>
                <a:gd name="T21" fmla="*/ 58 h 99"/>
                <a:gd name="T22" fmla="*/ 129 w 158"/>
                <a:gd name="T23" fmla="*/ 9 h 99"/>
                <a:gd name="T24" fmla="*/ 68 w 158"/>
                <a:gd name="T25" fmla="*/ 9 h 99"/>
                <a:gd name="T26" fmla="*/ 88 w 158"/>
                <a:gd name="T27" fmla="*/ 29 h 99"/>
                <a:gd name="T28" fmla="*/ 107 w 158"/>
                <a:gd name="T29" fmla="*/ 29 h 99"/>
                <a:gd name="T30" fmla="*/ 107 w 158"/>
                <a:gd name="T31" fmla="*/ 58 h 99"/>
                <a:gd name="T32" fmla="*/ 78 w 158"/>
                <a:gd name="T33" fmla="*/ 58 h 99"/>
                <a:gd name="T34" fmla="*/ 119 w 158"/>
                <a:gd name="T35" fmla="*/ 99 h 99"/>
                <a:gd name="T36" fmla="*/ 158 w 158"/>
                <a:gd name="T37" fmla="*/ 58 h 99"/>
                <a:gd name="T38" fmla="*/ 129 w 158"/>
                <a:gd name="T39" fmla="*/ 5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8" h="99">
                  <a:moveTo>
                    <a:pt x="49" y="70"/>
                  </a:moveTo>
                  <a:lnTo>
                    <a:pt x="49" y="39"/>
                  </a:lnTo>
                  <a:lnTo>
                    <a:pt x="78" y="39"/>
                  </a:lnTo>
                  <a:lnTo>
                    <a:pt x="39" y="0"/>
                  </a:lnTo>
                  <a:lnTo>
                    <a:pt x="0" y="39"/>
                  </a:lnTo>
                  <a:lnTo>
                    <a:pt x="29" y="39"/>
                  </a:lnTo>
                  <a:lnTo>
                    <a:pt x="29" y="89"/>
                  </a:lnTo>
                  <a:lnTo>
                    <a:pt x="88" y="89"/>
                  </a:lnTo>
                  <a:lnTo>
                    <a:pt x="68" y="70"/>
                  </a:lnTo>
                  <a:lnTo>
                    <a:pt x="49" y="70"/>
                  </a:lnTo>
                  <a:close/>
                  <a:moveTo>
                    <a:pt x="129" y="58"/>
                  </a:moveTo>
                  <a:lnTo>
                    <a:pt x="129" y="9"/>
                  </a:lnTo>
                  <a:lnTo>
                    <a:pt x="68" y="9"/>
                  </a:lnTo>
                  <a:lnTo>
                    <a:pt x="88" y="29"/>
                  </a:lnTo>
                  <a:lnTo>
                    <a:pt x="107" y="29"/>
                  </a:lnTo>
                  <a:lnTo>
                    <a:pt x="107" y="58"/>
                  </a:lnTo>
                  <a:lnTo>
                    <a:pt x="78" y="58"/>
                  </a:lnTo>
                  <a:lnTo>
                    <a:pt x="119" y="99"/>
                  </a:lnTo>
                  <a:lnTo>
                    <a:pt x="158" y="58"/>
                  </a:lnTo>
                  <a:lnTo>
                    <a:pt x="129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101"/>
            <p:cNvSpPr>
              <a:spLocks noEditPoints="1"/>
            </p:cNvSpPr>
            <p:nvPr/>
          </p:nvSpPr>
          <p:spPr bwMode="auto">
            <a:xfrm>
              <a:off x="10910498" y="2367994"/>
              <a:ext cx="321002" cy="322959"/>
            </a:xfrm>
            <a:custGeom>
              <a:avLst/>
              <a:gdLst>
                <a:gd name="T0" fmla="*/ 96 w 100"/>
                <a:gd name="T1" fmla="*/ 85 h 101"/>
                <a:gd name="T2" fmla="*/ 73 w 100"/>
                <a:gd name="T3" fmla="*/ 65 h 101"/>
                <a:gd name="T4" fmla="*/ 66 w 100"/>
                <a:gd name="T5" fmla="*/ 62 h 101"/>
                <a:gd name="T6" fmla="*/ 74 w 100"/>
                <a:gd name="T7" fmla="*/ 37 h 101"/>
                <a:gd name="T8" fmla="*/ 37 w 100"/>
                <a:gd name="T9" fmla="*/ 0 h 101"/>
                <a:gd name="T10" fmla="*/ 0 w 100"/>
                <a:gd name="T11" fmla="*/ 37 h 101"/>
                <a:gd name="T12" fmla="*/ 37 w 100"/>
                <a:gd name="T13" fmla="*/ 75 h 101"/>
                <a:gd name="T14" fmla="*/ 61 w 100"/>
                <a:gd name="T15" fmla="*/ 66 h 101"/>
                <a:gd name="T16" fmla="*/ 64 w 100"/>
                <a:gd name="T17" fmla="*/ 73 h 101"/>
                <a:gd name="T18" fmla="*/ 84 w 100"/>
                <a:gd name="T19" fmla="*/ 96 h 101"/>
                <a:gd name="T20" fmla="*/ 97 w 100"/>
                <a:gd name="T21" fmla="*/ 97 h 101"/>
                <a:gd name="T22" fmla="*/ 96 w 100"/>
                <a:gd name="T23" fmla="*/ 85 h 101"/>
                <a:gd name="T24" fmla="*/ 37 w 100"/>
                <a:gd name="T25" fmla="*/ 62 h 101"/>
                <a:gd name="T26" fmla="*/ 12 w 100"/>
                <a:gd name="T27" fmla="*/ 37 h 101"/>
                <a:gd name="T28" fmla="*/ 37 w 100"/>
                <a:gd name="T29" fmla="*/ 12 h 101"/>
                <a:gd name="T30" fmla="*/ 62 w 100"/>
                <a:gd name="T31" fmla="*/ 37 h 101"/>
                <a:gd name="T32" fmla="*/ 37 w 100"/>
                <a:gd name="T33" fmla="*/ 6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01">
                  <a:moveTo>
                    <a:pt x="96" y="85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70" y="62"/>
                    <a:pt x="68" y="61"/>
                    <a:pt x="66" y="62"/>
                  </a:cubicBezTo>
                  <a:cubicBezTo>
                    <a:pt x="71" y="55"/>
                    <a:pt x="74" y="47"/>
                    <a:pt x="74" y="37"/>
                  </a:cubicBezTo>
                  <a:cubicBezTo>
                    <a:pt x="74" y="17"/>
                    <a:pt x="58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7" y="75"/>
                  </a:cubicBezTo>
                  <a:cubicBezTo>
                    <a:pt x="46" y="75"/>
                    <a:pt x="55" y="71"/>
                    <a:pt x="61" y="66"/>
                  </a:cubicBezTo>
                  <a:cubicBezTo>
                    <a:pt x="61" y="68"/>
                    <a:pt x="62" y="70"/>
                    <a:pt x="64" y="7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8" y="100"/>
                    <a:pt x="94" y="101"/>
                    <a:pt x="97" y="97"/>
                  </a:cubicBezTo>
                  <a:cubicBezTo>
                    <a:pt x="100" y="94"/>
                    <a:pt x="100" y="88"/>
                    <a:pt x="96" y="85"/>
                  </a:cubicBezTo>
                  <a:close/>
                  <a:moveTo>
                    <a:pt x="37" y="62"/>
                  </a:moveTo>
                  <a:cubicBezTo>
                    <a:pt x="23" y="62"/>
                    <a:pt x="12" y="51"/>
                    <a:pt x="12" y="37"/>
                  </a:cubicBezTo>
                  <a:cubicBezTo>
                    <a:pt x="12" y="24"/>
                    <a:pt x="23" y="12"/>
                    <a:pt x="37" y="12"/>
                  </a:cubicBezTo>
                  <a:cubicBezTo>
                    <a:pt x="51" y="12"/>
                    <a:pt x="62" y="24"/>
                    <a:pt x="62" y="37"/>
                  </a:cubicBezTo>
                  <a:cubicBezTo>
                    <a:pt x="62" y="51"/>
                    <a:pt x="51" y="62"/>
                    <a:pt x="3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102"/>
            <p:cNvSpPr>
              <a:spLocks/>
            </p:cNvSpPr>
            <p:nvPr/>
          </p:nvSpPr>
          <p:spPr bwMode="auto">
            <a:xfrm>
              <a:off x="10581667" y="2328848"/>
              <a:ext cx="395380" cy="383636"/>
            </a:xfrm>
            <a:custGeom>
              <a:avLst/>
              <a:gdLst>
                <a:gd name="T0" fmla="*/ 78 w 124"/>
                <a:gd name="T1" fmla="*/ 84 h 120"/>
                <a:gd name="T2" fmla="*/ 75 w 124"/>
                <a:gd name="T3" fmla="*/ 75 h 120"/>
                <a:gd name="T4" fmla="*/ 86 w 124"/>
                <a:gd name="T5" fmla="*/ 54 h 120"/>
                <a:gd name="T6" fmla="*/ 89 w 124"/>
                <a:gd name="T7" fmla="*/ 37 h 120"/>
                <a:gd name="T8" fmla="*/ 62 w 124"/>
                <a:gd name="T9" fmla="*/ 0 h 120"/>
                <a:gd name="T10" fmla="*/ 36 w 124"/>
                <a:gd name="T11" fmla="*/ 37 h 120"/>
                <a:gd name="T12" fmla="*/ 39 w 124"/>
                <a:gd name="T13" fmla="*/ 54 h 120"/>
                <a:gd name="T14" fmla="*/ 50 w 124"/>
                <a:gd name="T15" fmla="*/ 75 h 120"/>
                <a:gd name="T16" fmla="*/ 47 w 124"/>
                <a:gd name="T17" fmla="*/ 84 h 120"/>
                <a:gd name="T18" fmla="*/ 0 w 124"/>
                <a:gd name="T19" fmla="*/ 120 h 120"/>
                <a:gd name="T20" fmla="*/ 62 w 124"/>
                <a:gd name="T21" fmla="*/ 120 h 120"/>
                <a:gd name="T22" fmla="*/ 124 w 124"/>
                <a:gd name="T23" fmla="*/ 120 h 120"/>
                <a:gd name="T24" fmla="*/ 78 w 124"/>
                <a:gd name="T25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20">
                  <a:moveTo>
                    <a:pt x="78" y="84"/>
                  </a:moveTo>
                  <a:cubicBezTo>
                    <a:pt x="75" y="84"/>
                    <a:pt x="75" y="75"/>
                    <a:pt x="75" y="75"/>
                  </a:cubicBezTo>
                  <a:cubicBezTo>
                    <a:pt x="75" y="75"/>
                    <a:pt x="84" y="66"/>
                    <a:pt x="86" y="54"/>
                  </a:cubicBezTo>
                  <a:cubicBezTo>
                    <a:pt x="91" y="54"/>
                    <a:pt x="94" y="42"/>
                    <a:pt x="89" y="37"/>
                  </a:cubicBezTo>
                  <a:cubicBezTo>
                    <a:pt x="89" y="32"/>
                    <a:pt x="96" y="0"/>
                    <a:pt x="62" y="0"/>
                  </a:cubicBezTo>
                  <a:cubicBezTo>
                    <a:pt x="29" y="0"/>
                    <a:pt x="36" y="32"/>
                    <a:pt x="36" y="37"/>
                  </a:cubicBezTo>
                  <a:cubicBezTo>
                    <a:pt x="31" y="42"/>
                    <a:pt x="34" y="54"/>
                    <a:pt x="39" y="54"/>
                  </a:cubicBezTo>
                  <a:cubicBezTo>
                    <a:pt x="41" y="66"/>
                    <a:pt x="50" y="75"/>
                    <a:pt x="50" y="75"/>
                  </a:cubicBezTo>
                  <a:cubicBezTo>
                    <a:pt x="50" y="75"/>
                    <a:pt x="50" y="84"/>
                    <a:pt x="47" y="84"/>
                  </a:cubicBezTo>
                  <a:cubicBezTo>
                    <a:pt x="37" y="86"/>
                    <a:pt x="0" y="102"/>
                    <a:pt x="0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4" y="102"/>
                    <a:pt x="88" y="86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Freeform 103"/>
            <p:cNvSpPr>
              <a:spLocks noEditPoints="1"/>
            </p:cNvSpPr>
            <p:nvPr/>
          </p:nvSpPr>
          <p:spPr bwMode="auto">
            <a:xfrm>
              <a:off x="10658002" y="5303987"/>
              <a:ext cx="131142" cy="207477"/>
            </a:xfrm>
            <a:custGeom>
              <a:avLst/>
              <a:gdLst>
                <a:gd name="T0" fmla="*/ 21 w 41"/>
                <a:gd name="T1" fmla="*/ 0 h 65"/>
                <a:gd name="T2" fmla="*/ 0 w 41"/>
                <a:gd name="T3" fmla="*/ 20 h 65"/>
                <a:gd name="T4" fmla="*/ 21 w 41"/>
                <a:gd name="T5" fmla="*/ 65 h 65"/>
                <a:gd name="T6" fmla="*/ 41 w 41"/>
                <a:gd name="T7" fmla="*/ 20 h 65"/>
                <a:gd name="T8" fmla="*/ 21 w 41"/>
                <a:gd name="T9" fmla="*/ 0 h 65"/>
                <a:gd name="T10" fmla="*/ 21 w 41"/>
                <a:gd name="T11" fmla="*/ 33 h 65"/>
                <a:gd name="T12" fmla="*/ 8 w 41"/>
                <a:gd name="T13" fmla="*/ 20 h 65"/>
                <a:gd name="T14" fmla="*/ 21 w 41"/>
                <a:gd name="T15" fmla="*/ 8 h 65"/>
                <a:gd name="T16" fmla="*/ 33 w 41"/>
                <a:gd name="T17" fmla="*/ 20 h 65"/>
                <a:gd name="T18" fmla="*/ 21 w 41"/>
                <a:gd name="T19" fmla="*/ 33 h 65"/>
                <a:gd name="T20" fmla="*/ 13 w 41"/>
                <a:gd name="T21" fmla="*/ 20 h 65"/>
                <a:gd name="T22" fmla="*/ 21 w 41"/>
                <a:gd name="T23" fmla="*/ 28 h 65"/>
                <a:gd name="T24" fmla="*/ 29 w 41"/>
                <a:gd name="T25" fmla="*/ 20 h 65"/>
                <a:gd name="T26" fmla="*/ 21 w 41"/>
                <a:gd name="T27" fmla="*/ 12 h 65"/>
                <a:gd name="T28" fmla="*/ 13 w 41"/>
                <a:gd name="T29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65">
                  <a:moveTo>
                    <a:pt x="21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41"/>
                    <a:pt x="21" y="65"/>
                    <a:pt x="21" y="65"/>
                  </a:cubicBezTo>
                  <a:cubicBezTo>
                    <a:pt x="21" y="65"/>
                    <a:pt x="41" y="41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8" y="27"/>
                    <a:pt x="8" y="20"/>
                  </a:cubicBezTo>
                  <a:cubicBezTo>
                    <a:pt x="8" y="13"/>
                    <a:pt x="14" y="8"/>
                    <a:pt x="21" y="8"/>
                  </a:cubicBezTo>
                  <a:cubicBezTo>
                    <a:pt x="28" y="8"/>
                    <a:pt x="33" y="13"/>
                    <a:pt x="33" y="20"/>
                  </a:cubicBezTo>
                  <a:cubicBezTo>
                    <a:pt x="33" y="27"/>
                    <a:pt x="28" y="33"/>
                    <a:pt x="21" y="33"/>
                  </a:cubicBezTo>
                  <a:close/>
                  <a:moveTo>
                    <a:pt x="13" y="20"/>
                  </a:moveTo>
                  <a:cubicBezTo>
                    <a:pt x="13" y="25"/>
                    <a:pt x="16" y="28"/>
                    <a:pt x="21" y="28"/>
                  </a:cubicBezTo>
                  <a:cubicBezTo>
                    <a:pt x="25" y="28"/>
                    <a:pt x="29" y="25"/>
                    <a:pt x="29" y="20"/>
                  </a:cubicBezTo>
                  <a:cubicBezTo>
                    <a:pt x="29" y="16"/>
                    <a:pt x="25" y="12"/>
                    <a:pt x="21" y="12"/>
                  </a:cubicBezTo>
                  <a:cubicBezTo>
                    <a:pt x="16" y="12"/>
                    <a:pt x="13" y="16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Freeform 104"/>
            <p:cNvSpPr>
              <a:spLocks noEditPoints="1"/>
            </p:cNvSpPr>
            <p:nvPr/>
          </p:nvSpPr>
          <p:spPr bwMode="auto">
            <a:xfrm>
              <a:off x="10515118" y="5527123"/>
              <a:ext cx="203562" cy="275983"/>
            </a:xfrm>
            <a:custGeom>
              <a:avLst/>
              <a:gdLst>
                <a:gd name="T0" fmla="*/ 58 w 64"/>
                <a:gd name="T1" fmla="*/ 9 h 86"/>
                <a:gd name="T2" fmla="*/ 24 w 64"/>
                <a:gd name="T3" fmla="*/ 1 h 86"/>
                <a:gd name="T4" fmla="*/ 16 w 64"/>
                <a:gd name="T5" fmla="*/ 7 h 86"/>
                <a:gd name="T6" fmla="*/ 1 w 64"/>
                <a:gd name="T7" fmla="*/ 68 h 86"/>
                <a:gd name="T8" fmla="*/ 6 w 64"/>
                <a:gd name="T9" fmla="*/ 77 h 86"/>
                <a:gd name="T10" fmla="*/ 39 w 64"/>
                <a:gd name="T11" fmla="*/ 85 h 86"/>
                <a:gd name="T12" fmla="*/ 48 w 64"/>
                <a:gd name="T13" fmla="*/ 80 h 86"/>
                <a:gd name="T14" fmla="*/ 63 w 64"/>
                <a:gd name="T15" fmla="*/ 18 h 86"/>
                <a:gd name="T16" fmla="*/ 58 w 64"/>
                <a:gd name="T17" fmla="*/ 9 h 86"/>
                <a:gd name="T18" fmla="*/ 31 w 64"/>
                <a:gd name="T19" fmla="*/ 7 h 86"/>
                <a:gd name="T20" fmla="*/ 50 w 64"/>
                <a:gd name="T21" fmla="*/ 11 h 86"/>
                <a:gd name="T22" fmla="*/ 49 w 64"/>
                <a:gd name="T23" fmla="*/ 14 h 86"/>
                <a:gd name="T24" fmla="*/ 30 w 64"/>
                <a:gd name="T25" fmla="*/ 9 h 86"/>
                <a:gd name="T26" fmla="*/ 31 w 64"/>
                <a:gd name="T27" fmla="*/ 7 h 86"/>
                <a:gd name="T28" fmla="*/ 24 w 64"/>
                <a:gd name="T29" fmla="*/ 76 h 86"/>
                <a:gd name="T30" fmla="*/ 20 w 64"/>
                <a:gd name="T31" fmla="*/ 71 h 86"/>
                <a:gd name="T32" fmla="*/ 26 w 64"/>
                <a:gd name="T33" fmla="*/ 67 h 86"/>
                <a:gd name="T34" fmla="*/ 30 w 64"/>
                <a:gd name="T35" fmla="*/ 73 h 86"/>
                <a:gd name="T36" fmla="*/ 24 w 64"/>
                <a:gd name="T37" fmla="*/ 76 h 86"/>
                <a:gd name="T38" fmla="*/ 46 w 64"/>
                <a:gd name="T39" fmla="*/ 67 h 86"/>
                <a:gd name="T40" fmla="*/ 8 w 64"/>
                <a:gd name="T41" fmla="*/ 58 h 86"/>
                <a:gd name="T42" fmla="*/ 20 w 64"/>
                <a:gd name="T43" fmla="*/ 10 h 86"/>
                <a:gd name="T44" fmla="*/ 58 w 64"/>
                <a:gd name="T45" fmla="*/ 19 h 86"/>
                <a:gd name="T46" fmla="*/ 46 w 64"/>
                <a:gd name="T47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86">
                  <a:moveTo>
                    <a:pt x="58" y="9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1" y="0"/>
                    <a:pt x="17" y="3"/>
                    <a:pt x="16" y="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72"/>
                    <a:pt x="2" y="76"/>
                    <a:pt x="6" y="77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43" y="86"/>
                    <a:pt x="47" y="84"/>
                    <a:pt x="48" y="80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4"/>
                    <a:pt x="61" y="10"/>
                    <a:pt x="58" y="9"/>
                  </a:cubicBezTo>
                  <a:close/>
                  <a:moveTo>
                    <a:pt x="31" y="7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0" y="9"/>
                    <a:pt x="30" y="9"/>
                    <a:pt x="30" y="9"/>
                  </a:cubicBezTo>
                  <a:lnTo>
                    <a:pt x="31" y="7"/>
                  </a:lnTo>
                  <a:close/>
                  <a:moveTo>
                    <a:pt x="24" y="76"/>
                  </a:moveTo>
                  <a:cubicBezTo>
                    <a:pt x="21" y="76"/>
                    <a:pt x="19" y="73"/>
                    <a:pt x="20" y="71"/>
                  </a:cubicBezTo>
                  <a:cubicBezTo>
                    <a:pt x="21" y="68"/>
                    <a:pt x="23" y="66"/>
                    <a:pt x="26" y="67"/>
                  </a:cubicBezTo>
                  <a:cubicBezTo>
                    <a:pt x="29" y="68"/>
                    <a:pt x="30" y="70"/>
                    <a:pt x="30" y="73"/>
                  </a:cubicBezTo>
                  <a:cubicBezTo>
                    <a:pt x="29" y="75"/>
                    <a:pt x="26" y="77"/>
                    <a:pt x="24" y="76"/>
                  </a:cubicBezTo>
                  <a:close/>
                  <a:moveTo>
                    <a:pt x="46" y="67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58" y="19"/>
                    <a:pt x="58" y="19"/>
                    <a:pt x="58" y="19"/>
                  </a:cubicBezTo>
                  <a:lnTo>
                    <a:pt x="46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Freeform 105"/>
            <p:cNvSpPr>
              <a:spLocks noEditPoints="1"/>
            </p:cNvSpPr>
            <p:nvPr/>
          </p:nvSpPr>
          <p:spPr bwMode="auto">
            <a:xfrm>
              <a:off x="10470099" y="3638300"/>
              <a:ext cx="274026" cy="207477"/>
            </a:xfrm>
            <a:custGeom>
              <a:avLst/>
              <a:gdLst>
                <a:gd name="T0" fmla="*/ 75 w 86"/>
                <a:gd name="T1" fmla="*/ 11 h 65"/>
                <a:gd name="T2" fmla="*/ 75 w 86"/>
                <a:gd name="T3" fmla="*/ 0 h 65"/>
                <a:gd name="T4" fmla="*/ 0 w 86"/>
                <a:gd name="T5" fmla="*/ 0 h 65"/>
                <a:gd name="T6" fmla="*/ 0 w 86"/>
                <a:gd name="T7" fmla="*/ 60 h 65"/>
                <a:gd name="T8" fmla="*/ 5 w 86"/>
                <a:gd name="T9" fmla="*/ 65 h 65"/>
                <a:gd name="T10" fmla="*/ 78 w 86"/>
                <a:gd name="T11" fmla="*/ 65 h 65"/>
                <a:gd name="T12" fmla="*/ 86 w 86"/>
                <a:gd name="T13" fmla="*/ 57 h 65"/>
                <a:gd name="T14" fmla="*/ 86 w 86"/>
                <a:gd name="T15" fmla="*/ 11 h 65"/>
                <a:gd name="T16" fmla="*/ 75 w 86"/>
                <a:gd name="T17" fmla="*/ 11 h 65"/>
                <a:gd name="T18" fmla="*/ 70 w 86"/>
                <a:gd name="T19" fmla="*/ 60 h 65"/>
                <a:gd name="T20" fmla="*/ 5 w 86"/>
                <a:gd name="T21" fmla="*/ 60 h 65"/>
                <a:gd name="T22" fmla="*/ 5 w 86"/>
                <a:gd name="T23" fmla="*/ 5 h 65"/>
                <a:gd name="T24" fmla="*/ 70 w 86"/>
                <a:gd name="T25" fmla="*/ 5 h 65"/>
                <a:gd name="T26" fmla="*/ 70 w 86"/>
                <a:gd name="T27" fmla="*/ 60 h 65"/>
                <a:gd name="T28" fmla="*/ 10 w 86"/>
                <a:gd name="T29" fmla="*/ 16 h 65"/>
                <a:gd name="T30" fmla="*/ 64 w 86"/>
                <a:gd name="T31" fmla="*/ 16 h 65"/>
                <a:gd name="T32" fmla="*/ 64 w 86"/>
                <a:gd name="T33" fmla="*/ 22 h 65"/>
                <a:gd name="T34" fmla="*/ 10 w 86"/>
                <a:gd name="T35" fmla="*/ 22 h 65"/>
                <a:gd name="T36" fmla="*/ 10 w 86"/>
                <a:gd name="T37" fmla="*/ 16 h 65"/>
                <a:gd name="T38" fmla="*/ 43 w 86"/>
                <a:gd name="T39" fmla="*/ 27 h 65"/>
                <a:gd name="T40" fmla="*/ 64 w 86"/>
                <a:gd name="T41" fmla="*/ 27 h 65"/>
                <a:gd name="T42" fmla="*/ 64 w 86"/>
                <a:gd name="T43" fmla="*/ 32 h 65"/>
                <a:gd name="T44" fmla="*/ 43 w 86"/>
                <a:gd name="T45" fmla="*/ 32 h 65"/>
                <a:gd name="T46" fmla="*/ 43 w 86"/>
                <a:gd name="T47" fmla="*/ 27 h 65"/>
                <a:gd name="T48" fmla="*/ 43 w 86"/>
                <a:gd name="T49" fmla="*/ 38 h 65"/>
                <a:gd name="T50" fmla="*/ 64 w 86"/>
                <a:gd name="T51" fmla="*/ 38 h 65"/>
                <a:gd name="T52" fmla="*/ 64 w 86"/>
                <a:gd name="T53" fmla="*/ 43 h 65"/>
                <a:gd name="T54" fmla="*/ 43 w 86"/>
                <a:gd name="T55" fmla="*/ 43 h 65"/>
                <a:gd name="T56" fmla="*/ 43 w 86"/>
                <a:gd name="T57" fmla="*/ 38 h 65"/>
                <a:gd name="T58" fmla="*/ 43 w 86"/>
                <a:gd name="T59" fmla="*/ 49 h 65"/>
                <a:gd name="T60" fmla="*/ 59 w 86"/>
                <a:gd name="T61" fmla="*/ 49 h 65"/>
                <a:gd name="T62" fmla="*/ 59 w 86"/>
                <a:gd name="T63" fmla="*/ 54 h 65"/>
                <a:gd name="T64" fmla="*/ 43 w 86"/>
                <a:gd name="T65" fmla="*/ 54 h 65"/>
                <a:gd name="T66" fmla="*/ 43 w 86"/>
                <a:gd name="T67" fmla="*/ 49 h 65"/>
                <a:gd name="T68" fmla="*/ 10 w 86"/>
                <a:gd name="T69" fmla="*/ 27 h 65"/>
                <a:gd name="T70" fmla="*/ 37 w 86"/>
                <a:gd name="T71" fmla="*/ 27 h 65"/>
                <a:gd name="T72" fmla="*/ 37 w 86"/>
                <a:gd name="T73" fmla="*/ 54 h 65"/>
                <a:gd name="T74" fmla="*/ 10 w 86"/>
                <a:gd name="T75" fmla="*/ 54 h 65"/>
                <a:gd name="T76" fmla="*/ 10 w 86"/>
                <a:gd name="T77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6" h="65">
                  <a:moveTo>
                    <a:pt x="75" y="1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5"/>
                    <a:pt x="5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2" y="65"/>
                    <a:pt x="86" y="61"/>
                    <a:pt x="86" y="57"/>
                  </a:cubicBezTo>
                  <a:cubicBezTo>
                    <a:pt x="86" y="11"/>
                    <a:pt x="86" y="11"/>
                    <a:pt x="86" y="11"/>
                  </a:cubicBezTo>
                  <a:lnTo>
                    <a:pt x="75" y="11"/>
                  </a:lnTo>
                  <a:close/>
                  <a:moveTo>
                    <a:pt x="70" y="60"/>
                  </a:moveTo>
                  <a:cubicBezTo>
                    <a:pt x="5" y="60"/>
                    <a:pt x="5" y="60"/>
                    <a:pt x="5" y="6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0" y="5"/>
                    <a:pt x="70" y="5"/>
                    <a:pt x="70" y="5"/>
                  </a:cubicBezTo>
                  <a:lnTo>
                    <a:pt x="70" y="60"/>
                  </a:lnTo>
                  <a:close/>
                  <a:moveTo>
                    <a:pt x="10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10" y="22"/>
                    <a:pt x="10" y="22"/>
                    <a:pt x="10" y="22"/>
                  </a:cubicBezTo>
                  <a:lnTo>
                    <a:pt x="10" y="16"/>
                  </a:lnTo>
                  <a:close/>
                  <a:moveTo>
                    <a:pt x="43" y="27"/>
                  </a:moveTo>
                  <a:cubicBezTo>
                    <a:pt x="64" y="27"/>
                    <a:pt x="64" y="27"/>
                    <a:pt x="64" y="27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43" y="32"/>
                    <a:pt x="43" y="32"/>
                    <a:pt x="43" y="32"/>
                  </a:cubicBezTo>
                  <a:lnTo>
                    <a:pt x="43" y="27"/>
                  </a:lnTo>
                  <a:close/>
                  <a:moveTo>
                    <a:pt x="43" y="38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43" y="43"/>
                    <a:pt x="43" y="43"/>
                    <a:pt x="43" y="43"/>
                  </a:cubicBezTo>
                  <a:lnTo>
                    <a:pt x="43" y="38"/>
                  </a:lnTo>
                  <a:close/>
                  <a:moveTo>
                    <a:pt x="43" y="49"/>
                  </a:moveTo>
                  <a:cubicBezTo>
                    <a:pt x="59" y="49"/>
                    <a:pt x="59" y="49"/>
                    <a:pt x="59" y="49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43" y="54"/>
                    <a:pt x="43" y="54"/>
                    <a:pt x="43" y="54"/>
                  </a:cubicBezTo>
                  <a:lnTo>
                    <a:pt x="43" y="49"/>
                  </a:lnTo>
                  <a:close/>
                  <a:moveTo>
                    <a:pt x="10" y="27"/>
                  </a:moveTo>
                  <a:cubicBezTo>
                    <a:pt x="37" y="27"/>
                    <a:pt x="37" y="27"/>
                    <a:pt x="37" y="27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10" y="54"/>
                    <a:pt x="10" y="54"/>
                    <a:pt x="10" y="54"/>
                  </a:cubicBezTo>
                  <a:lnTo>
                    <a:pt x="1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Freeform 106"/>
            <p:cNvSpPr>
              <a:spLocks noEditPoints="1"/>
            </p:cNvSpPr>
            <p:nvPr/>
          </p:nvSpPr>
          <p:spPr bwMode="auto">
            <a:xfrm>
              <a:off x="10763698" y="2767289"/>
              <a:ext cx="256411" cy="256409"/>
            </a:xfrm>
            <a:custGeom>
              <a:avLst/>
              <a:gdLst>
                <a:gd name="T0" fmla="*/ 0 w 131"/>
                <a:gd name="T1" fmla="*/ 131 h 131"/>
                <a:gd name="T2" fmla="*/ 65 w 131"/>
                <a:gd name="T3" fmla="*/ 131 h 131"/>
                <a:gd name="T4" fmla="*/ 65 w 131"/>
                <a:gd name="T5" fmla="*/ 0 h 131"/>
                <a:gd name="T6" fmla="*/ 0 w 131"/>
                <a:gd name="T7" fmla="*/ 0 h 131"/>
                <a:gd name="T8" fmla="*/ 0 w 131"/>
                <a:gd name="T9" fmla="*/ 131 h 131"/>
                <a:gd name="T10" fmla="*/ 41 w 131"/>
                <a:gd name="T11" fmla="*/ 17 h 131"/>
                <a:gd name="T12" fmla="*/ 57 w 131"/>
                <a:gd name="T13" fmla="*/ 17 h 131"/>
                <a:gd name="T14" fmla="*/ 57 w 131"/>
                <a:gd name="T15" fmla="*/ 33 h 131"/>
                <a:gd name="T16" fmla="*/ 41 w 131"/>
                <a:gd name="T17" fmla="*/ 33 h 131"/>
                <a:gd name="T18" fmla="*/ 41 w 131"/>
                <a:gd name="T19" fmla="*/ 17 h 131"/>
                <a:gd name="T20" fmla="*/ 41 w 131"/>
                <a:gd name="T21" fmla="*/ 49 h 131"/>
                <a:gd name="T22" fmla="*/ 57 w 131"/>
                <a:gd name="T23" fmla="*/ 49 h 131"/>
                <a:gd name="T24" fmla="*/ 57 w 131"/>
                <a:gd name="T25" fmla="*/ 66 h 131"/>
                <a:gd name="T26" fmla="*/ 41 w 131"/>
                <a:gd name="T27" fmla="*/ 66 h 131"/>
                <a:gd name="T28" fmla="*/ 41 w 131"/>
                <a:gd name="T29" fmla="*/ 49 h 131"/>
                <a:gd name="T30" fmla="*/ 41 w 131"/>
                <a:gd name="T31" fmla="*/ 82 h 131"/>
                <a:gd name="T32" fmla="*/ 57 w 131"/>
                <a:gd name="T33" fmla="*/ 82 h 131"/>
                <a:gd name="T34" fmla="*/ 57 w 131"/>
                <a:gd name="T35" fmla="*/ 98 h 131"/>
                <a:gd name="T36" fmla="*/ 41 w 131"/>
                <a:gd name="T37" fmla="*/ 98 h 131"/>
                <a:gd name="T38" fmla="*/ 41 w 131"/>
                <a:gd name="T39" fmla="*/ 82 h 131"/>
                <a:gd name="T40" fmla="*/ 8 w 131"/>
                <a:gd name="T41" fmla="*/ 17 h 131"/>
                <a:gd name="T42" fmla="*/ 24 w 131"/>
                <a:gd name="T43" fmla="*/ 17 h 131"/>
                <a:gd name="T44" fmla="*/ 24 w 131"/>
                <a:gd name="T45" fmla="*/ 33 h 131"/>
                <a:gd name="T46" fmla="*/ 8 w 131"/>
                <a:gd name="T47" fmla="*/ 33 h 131"/>
                <a:gd name="T48" fmla="*/ 8 w 131"/>
                <a:gd name="T49" fmla="*/ 17 h 131"/>
                <a:gd name="T50" fmla="*/ 8 w 131"/>
                <a:gd name="T51" fmla="*/ 49 h 131"/>
                <a:gd name="T52" fmla="*/ 24 w 131"/>
                <a:gd name="T53" fmla="*/ 49 h 131"/>
                <a:gd name="T54" fmla="*/ 24 w 131"/>
                <a:gd name="T55" fmla="*/ 66 h 131"/>
                <a:gd name="T56" fmla="*/ 8 w 131"/>
                <a:gd name="T57" fmla="*/ 66 h 131"/>
                <a:gd name="T58" fmla="*/ 8 w 131"/>
                <a:gd name="T59" fmla="*/ 49 h 131"/>
                <a:gd name="T60" fmla="*/ 8 w 131"/>
                <a:gd name="T61" fmla="*/ 82 h 131"/>
                <a:gd name="T62" fmla="*/ 24 w 131"/>
                <a:gd name="T63" fmla="*/ 82 h 131"/>
                <a:gd name="T64" fmla="*/ 24 w 131"/>
                <a:gd name="T65" fmla="*/ 98 h 131"/>
                <a:gd name="T66" fmla="*/ 8 w 131"/>
                <a:gd name="T67" fmla="*/ 98 h 131"/>
                <a:gd name="T68" fmla="*/ 8 w 131"/>
                <a:gd name="T69" fmla="*/ 82 h 131"/>
                <a:gd name="T70" fmla="*/ 73 w 131"/>
                <a:gd name="T71" fmla="*/ 41 h 131"/>
                <a:gd name="T72" fmla="*/ 131 w 131"/>
                <a:gd name="T73" fmla="*/ 41 h 131"/>
                <a:gd name="T74" fmla="*/ 131 w 131"/>
                <a:gd name="T75" fmla="*/ 49 h 131"/>
                <a:gd name="T76" fmla="*/ 73 w 131"/>
                <a:gd name="T77" fmla="*/ 49 h 131"/>
                <a:gd name="T78" fmla="*/ 73 w 131"/>
                <a:gd name="T79" fmla="*/ 41 h 131"/>
                <a:gd name="T80" fmla="*/ 73 w 131"/>
                <a:gd name="T81" fmla="*/ 131 h 131"/>
                <a:gd name="T82" fmla="*/ 90 w 131"/>
                <a:gd name="T83" fmla="*/ 131 h 131"/>
                <a:gd name="T84" fmla="*/ 90 w 131"/>
                <a:gd name="T85" fmla="*/ 98 h 131"/>
                <a:gd name="T86" fmla="*/ 114 w 131"/>
                <a:gd name="T87" fmla="*/ 98 h 131"/>
                <a:gd name="T88" fmla="*/ 114 w 131"/>
                <a:gd name="T89" fmla="*/ 131 h 131"/>
                <a:gd name="T90" fmla="*/ 131 w 131"/>
                <a:gd name="T91" fmla="*/ 131 h 131"/>
                <a:gd name="T92" fmla="*/ 131 w 131"/>
                <a:gd name="T93" fmla="*/ 57 h 131"/>
                <a:gd name="T94" fmla="*/ 73 w 131"/>
                <a:gd name="T95" fmla="*/ 57 h 131"/>
                <a:gd name="T96" fmla="*/ 73 w 131"/>
                <a:gd name="T9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31">
                  <a:moveTo>
                    <a:pt x="0" y="131"/>
                  </a:moveTo>
                  <a:lnTo>
                    <a:pt x="65" y="131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31"/>
                  </a:lnTo>
                  <a:close/>
                  <a:moveTo>
                    <a:pt x="41" y="17"/>
                  </a:moveTo>
                  <a:lnTo>
                    <a:pt x="57" y="17"/>
                  </a:lnTo>
                  <a:lnTo>
                    <a:pt x="57" y="33"/>
                  </a:lnTo>
                  <a:lnTo>
                    <a:pt x="41" y="33"/>
                  </a:lnTo>
                  <a:lnTo>
                    <a:pt x="41" y="17"/>
                  </a:lnTo>
                  <a:close/>
                  <a:moveTo>
                    <a:pt x="41" y="49"/>
                  </a:moveTo>
                  <a:lnTo>
                    <a:pt x="57" y="49"/>
                  </a:lnTo>
                  <a:lnTo>
                    <a:pt x="57" y="66"/>
                  </a:lnTo>
                  <a:lnTo>
                    <a:pt x="41" y="66"/>
                  </a:lnTo>
                  <a:lnTo>
                    <a:pt x="41" y="49"/>
                  </a:lnTo>
                  <a:close/>
                  <a:moveTo>
                    <a:pt x="41" y="82"/>
                  </a:moveTo>
                  <a:lnTo>
                    <a:pt x="57" y="82"/>
                  </a:lnTo>
                  <a:lnTo>
                    <a:pt x="57" y="98"/>
                  </a:lnTo>
                  <a:lnTo>
                    <a:pt x="41" y="98"/>
                  </a:lnTo>
                  <a:lnTo>
                    <a:pt x="41" y="82"/>
                  </a:lnTo>
                  <a:close/>
                  <a:moveTo>
                    <a:pt x="8" y="17"/>
                  </a:moveTo>
                  <a:lnTo>
                    <a:pt x="24" y="17"/>
                  </a:lnTo>
                  <a:lnTo>
                    <a:pt x="24" y="33"/>
                  </a:lnTo>
                  <a:lnTo>
                    <a:pt x="8" y="33"/>
                  </a:lnTo>
                  <a:lnTo>
                    <a:pt x="8" y="17"/>
                  </a:lnTo>
                  <a:close/>
                  <a:moveTo>
                    <a:pt x="8" y="49"/>
                  </a:moveTo>
                  <a:lnTo>
                    <a:pt x="24" y="49"/>
                  </a:lnTo>
                  <a:lnTo>
                    <a:pt x="24" y="66"/>
                  </a:lnTo>
                  <a:lnTo>
                    <a:pt x="8" y="66"/>
                  </a:lnTo>
                  <a:lnTo>
                    <a:pt x="8" y="49"/>
                  </a:lnTo>
                  <a:close/>
                  <a:moveTo>
                    <a:pt x="8" y="82"/>
                  </a:moveTo>
                  <a:lnTo>
                    <a:pt x="24" y="82"/>
                  </a:lnTo>
                  <a:lnTo>
                    <a:pt x="24" y="98"/>
                  </a:lnTo>
                  <a:lnTo>
                    <a:pt x="8" y="98"/>
                  </a:lnTo>
                  <a:lnTo>
                    <a:pt x="8" y="82"/>
                  </a:lnTo>
                  <a:close/>
                  <a:moveTo>
                    <a:pt x="73" y="41"/>
                  </a:moveTo>
                  <a:lnTo>
                    <a:pt x="131" y="41"/>
                  </a:lnTo>
                  <a:lnTo>
                    <a:pt x="131" y="49"/>
                  </a:lnTo>
                  <a:lnTo>
                    <a:pt x="73" y="49"/>
                  </a:lnTo>
                  <a:lnTo>
                    <a:pt x="73" y="41"/>
                  </a:lnTo>
                  <a:close/>
                  <a:moveTo>
                    <a:pt x="73" y="131"/>
                  </a:moveTo>
                  <a:lnTo>
                    <a:pt x="90" y="131"/>
                  </a:lnTo>
                  <a:lnTo>
                    <a:pt x="90" y="98"/>
                  </a:lnTo>
                  <a:lnTo>
                    <a:pt x="114" y="98"/>
                  </a:lnTo>
                  <a:lnTo>
                    <a:pt x="114" y="131"/>
                  </a:lnTo>
                  <a:lnTo>
                    <a:pt x="131" y="131"/>
                  </a:lnTo>
                  <a:lnTo>
                    <a:pt x="131" y="57"/>
                  </a:lnTo>
                  <a:lnTo>
                    <a:pt x="73" y="57"/>
                  </a:lnTo>
                  <a:lnTo>
                    <a:pt x="73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Freeform 107"/>
            <p:cNvSpPr>
              <a:spLocks noEditPoints="1"/>
            </p:cNvSpPr>
            <p:nvPr/>
          </p:nvSpPr>
          <p:spPr bwMode="auto">
            <a:xfrm>
              <a:off x="10712808" y="3080462"/>
              <a:ext cx="272069" cy="272068"/>
            </a:xfrm>
            <a:custGeom>
              <a:avLst/>
              <a:gdLst>
                <a:gd name="T0" fmla="*/ 79 w 85"/>
                <a:gd name="T1" fmla="*/ 24 h 85"/>
                <a:gd name="T2" fmla="*/ 61 w 85"/>
                <a:gd name="T3" fmla="*/ 6 h 85"/>
                <a:gd name="T4" fmla="*/ 66 w 85"/>
                <a:gd name="T5" fmla="*/ 0 h 85"/>
                <a:gd name="T6" fmla="*/ 85 w 85"/>
                <a:gd name="T7" fmla="*/ 19 h 85"/>
                <a:gd name="T8" fmla="*/ 79 w 85"/>
                <a:gd name="T9" fmla="*/ 24 h 85"/>
                <a:gd name="T10" fmla="*/ 74 w 85"/>
                <a:gd name="T11" fmla="*/ 30 h 85"/>
                <a:gd name="T12" fmla="*/ 71 w 85"/>
                <a:gd name="T13" fmla="*/ 59 h 85"/>
                <a:gd name="T14" fmla="*/ 13 w 85"/>
                <a:gd name="T15" fmla="*/ 85 h 85"/>
                <a:gd name="T16" fmla="*/ 8 w 85"/>
                <a:gd name="T17" fmla="*/ 81 h 85"/>
                <a:gd name="T18" fmla="*/ 31 w 85"/>
                <a:gd name="T19" fmla="*/ 58 h 85"/>
                <a:gd name="T20" fmla="*/ 34 w 85"/>
                <a:gd name="T21" fmla="*/ 59 h 85"/>
                <a:gd name="T22" fmla="*/ 42 w 85"/>
                <a:gd name="T23" fmla="*/ 51 h 85"/>
                <a:gd name="T24" fmla="*/ 34 w 85"/>
                <a:gd name="T25" fmla="*/ 43 h 85"/>
                <a:gd name="T26" fmla="*/ 26 w 85"/>
                <a:gd name="T27" fmla="*/ 51 h 85"/>
                <a:gd name="T28" fmla="*/ 27 w 85"/>
                <a:gd name="T29" fmla="*/ 54 h 85"/>
                <a:gd name="T30" fmla="*/ 4 w 85"/>
                <a:gd name="T31" fmla="*/ 76 h 85"/>
                <a:gd name="T32" fmla="*/ 0 w 85"/>
                <a:gd name="T33" fmla="*/ 72 h 85"/>
                <a:gd name="T34" fmla="*/ 26 w 85"/>
                <a:gd name="T35" fmla="*/ 14 h 85"/>
                <a:gd name="T36" fmla="*/ 55 w 85"/>
                <a:gd name="T37" fmla="*/ 11 h 85"/>
                <a:gd name="T38" fmla="*/ 74 w 85"/>
                <a:gd name="T39" fmla="*/ 3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85">
                  <a:moveTo>
                    <a:pt x="79" y="24"/>
                  </a:moveTo>
                  <a:cubicBezTo>
                    <a:pt x="61" y="6"/>
                    <a:pt x="61" y="6"/>
                    <a:pt x="61" y="6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85" y="19"/>
                    <a:pt x="85" y="19"/>
                    <a:pt x="85" y="19"/>
                  </a:cubicBezTo>
                  <a:lnTo>
                    <a:pt x="79" y="24"/>
                  </a:lnTo>
                  <a:close/>
                  <a:moveTo>
                    <a:pt x="74" y="30"/>
                  </a:moveTo>
                  <a:cubicBezTo>
                    <a:pt x="71" y="59"/>
                    <a:pt x="71" y="59"/>
                    <a:pt x="71" y="59"/>
                  </a:cubicBezTo>
                  <a:cubicBezTo>
                    <a:pt x="47" y="59"/>
                    <a:pt x="13" y="85"/>
                    <a:pt x="13" y="85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9"/>
                    <a:pt x="33" y="59"/>
                    <a:pt x="34" y="59"/>
                  </a:cubicBezTo>
                  <a:cubicBezTo>
                    <a:pt x="38" y="59"/>
                    <a:pt x="42" y="55"/>
                    <a:pt x="42" y="51"/>
                  </a:cubicBezTo>
                  <a:cubicBezTo>
                    <a:pt x="42" y="46"/>
                    <a:pt x="38" y="43"/>
                    <a:pt x="34" y="43"/>
                  </a:cubicBezTo>
                  <a:cubicBezTo>
                    <a:pt x="30" y="43"/>
                    <a:pt x="26" y="46"/>
                    <a:pt x="26" y="51"/>
                  </a:cubicBezTo>
                  <a:cubicBezTo>
                    <a:pt x="26" y="52"/>
                    <a:pt x="26" y="53"/>
                    <a:pt x="27" y="54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26" y="37"/>
                    <a:pt x="26" y="14"/>
                  </a:cubicBezTo>
                  <a:cubicBezTo>
                    <a:pt x="55" y="11"/>
                    <a:pt x="55" y="11"/>
                    <a:pt x="55" y="11"/>
                  </a:cubicBezTo>
                  <a:lnTo>
                    <a:pt x="7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Freeform 108"/>
            <p:cNvSpPr>
              <a:spLocks noEditPoints="1"/>
            </p:cNvSpPr>
            <p:nvPr/>
          </p:nvSpPr>
          <p:spPr bwMode="auto">
            <a:xfrm>
              <a:off x="10466184" y="2757502"/>
              <a:ext cx="246623" cy="246623"/>
            </a:xfrm>
            <a:custGeom>
              <a:avLst/>
              <a:gdLst>
                <a:gd name="T0" fmla="*/ 53 w 77"/>
                <a:gd name="T1" fmla="*/ 30 h 77"/>
                <a:gd name="T2" fmla="*/ 26 w 77"/>
                <a:gd name="T3" fmla="*/ 2 h 77"/>
                <a:gd name="T4" fmla="*/ 39 w 77"/>
                <a:gd name="T5" fmla="*/ 0 h 77"/>
                <a:gd name="T6" fmla="*/ 53 w 77"/>
                <a:gd name="T7" fmla="*/ 3 h 77"/>
                <a:gd name="T8" fmla="*/ 53 w 77"/>
                <a:gd name="T9" fmla="*/ 30 h 77"/>
                <a:gd name="T10" fmla="*/ 58 w 77"/>
                <a:gd name="T11" fmla="*/ 53 h 77"/>
                <a:gd name="T12" fmla="*/ 58 w 77"/>
                <a:gd name="T13" fmla="*/ 5 h 77"/>
                <a:gd name="T14" fmla="*/ 77 w 77"/>
                <a:gd name="T15" fmla="*/ 38 h 77"/>
                <a:gd name="T16" fmla="*/ 74 w 77"/>
                <a:gd name="T17" fmla="*/ 53 h 77"/>
                <a:gd name="T18" fmla="*/ 58 w 77"/>
                <a:gd name="T19" fmla="*/ 53 h 77"/>
                <a:gd name="T20" fmla="*/ 24 w 77"/>
                <a:gd name="T21" fmla="*/ 58 h 77"/>
                <a:gd name="T22" fmla="*/ 72 w 77"/>
                <a:gd name="T23" fmla="*/ 58 h 77"/>
                <a:gd name="T24" fmla="*/ 39 w 77"/>
                <a:gd name="T25" fmla="*/ 77 h 77"/>
                <a:gd name="T26" fmla="*/ 24 w 77"/>
                <a:gd name="T27" fmla="*/ 74 h 77"/>
                <a:gd name="T28" fmla="*/ 24 w 77"/>
                <a:gd name="T29" fmla="*/ 58 h 77"/>
                <a:gd name="T30" fmla="*/ 32 w 77"/>
                <a:gd name="T31" fmla="*/ 17 h 77"/>
                <a:gd name="T32" fmla="*/ 1 w 77"/>
                <a:gd name="T33" fmla="*/ 48 h 77"/>
                <a:gd name="T34" fmla="*/ 0 w 77"/>
                <a:gd name="T35" fmla="*/ 38 h 77"/>
                <a:gd name="T36" fmla="*/ 20 w 77"/>
                <a:gd name="T37" fmla="*/ 5 h 77"/>
                <a:gd name="T38" fmla="*/ 32 w 77"/>
                <a:gd name="T39" fmla="*/ 17 h 77"/>
                <a:gd name="T40" fmla="*/ 20 w 77"/>
                <a:gd name="T41" fmla="*/ 38 h 77"/>
                <a:gd name="T42" fmla="*/ 20 w 77"/>
                <a:gd name="T43" fmla="*/ 72 h 77"/>
                <a:gd name="T44" fmla="*/ 4 w 77"/>
                <a:gd name="T45" fmla="*/ 54 h 77"/>
                <a:gd name="T46" fmla="*/ 20 w 77"/>
                <a:gd name="T4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77">
                  <a:moveTo>
                    <a:pt x="53" y="30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30" y="1"/>
                    <a:pt x="34" y="0"/>
                    <a:pt x="39" y="0"/>
                  </a:cubicBezTo>
                  <a:cubicBezTo>
                    <a:pt x="44" y="0"/>
                    <a:pt x="49" y="1"/>
                    <a:pt x="53" y="3"/>
                  </a:cubicBezTo>
                  <a:lnTo>
                    <a:pt x="53" y="30"/>
                  </a:lnTo>
                  <a:close/>
                  <a:moveTo>
                    <a:pt x="58" y="53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9" y="12"/>
                    <a:pt x="77" y="24"/>
                    <a:pt x="77" y="38"/>
                  </a:cubicBezTo>
                  <a:cubicBezTo>
                    <a:pt x="77" y="43"/>
                    <a:pt x="76" y="48"/>
                    <a:pt x="74" y="53"/>
                  </a:cubicBezTo>
                  <a:lnTo>
                    <a:pt x="58" y="53"/>
                  </a:lnTo>
                  <a:close/>
                  <a:moveTo>
                    <a:pt x="24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5" y="69"/>
                    <a:pt x="53" y="77"/>
                    <a:pt x="39" y="77"/>
                  </a:cubicBezTo>
                  <a:cubicBezTo>
                    <a:pt x="34" y="77"/>
                    <a:pt x="29" y="76"/>
                    <a:pt x="24" y="74"/>
                  </a:cubicBezTo>
                  <a:lnTo>
                    <a:pt x="24" y="58"/>
                  </a:lnTo>
                  <a:close/>
                  <a:moveTo>
                    <a:pt x="32" y="17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1" y="45"/>
                    <a:pt x="0" y="42"/>
                    <a:pt x="0" y="38"/>
                  </a:cubicBezTo>
                  <a:cubicBezTo>
                    <a:pt x="0" y="24"/>
                    <a:pt x="8" y="11"/>
                    <a:pt x="20" y="5"/>
                  </a:cubicBezTo>
                  <a:lnTo>
                    <a:pt x="32" y="17"/>
                  </a:lnTo>
                  <a:close/>
                  <a:moveTo>
                    <a:pt x="20" y="38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12" y="68"/>
                    <a:pt x="7" y="61"/>
                    <a:pt x="4" y="54"/>
                  </a:cubicBezTo>
                  <a:lnTo>
                    <a:pt x="2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6" name="Freeform 109"/>
            <p:cNvSpPr>
              <a:spLocks noEditPoints="1"/>
            </p:cNvSpPr>
            <p:nvPr/>
          </p:nvSpPr>
          <p:spPr bwMode="auto">
            <a:xfrm>
              <a:off x="10462270" y="3049145"/>
              <a:ext cx="230965" cy="185946"/>
            </a:xfrm>
            <a:custGeom>
              <a:avLst/>
              <a:gdLst>
                <a:gd name="T0" fmla="*/ 0 w 72"/>
                <a:gd name="T1" fmla="*/ 0 h 58"/>
                <a:gd name="T2" fmla="*/ 0 w 72"/>
                <a:gd name="T3" fmla="*/ 58 h 58"/>
                <a:gd name="T4" fmla="*/ 72 w 72"/>
                <a:gd name="T5" fmla="*/ 58 h 58"/>
                <a:gd name="T6" fmla="*/ 72 w 72"/>
                <a:gd name="T7" fmla="*/ 0 h 58"/>
                <a:gd name="T8" fmla="*/ 0 w 72"/>
                <a:gd name="T9" fmla="*/ 0 h 58"/>
                <a:gd name="T10" fmla="*/ 67 w 72"/>
                <a:gd name="T11" fmla="*/ 53 h 58"/>
                <a:gd name="T12" fmla="*/ 4 w 72"/>
                <a:gd name="T13" fmla="*/ 53 h 58"/>
                <a:gd name="T14" fmla="*/ 4 w 72"/>
                <a:gd name="T15" fmla="*/ 4 h 58"/>
                <a:gd name="T16" fmla="*/ 67 w 72"/>
                <a:gd name="T17" fmla="*/ 4 h 58"/>
                <a:gd name="T18" fmla="*/ 67 w 72"/>
                <a:gd name="T19" fmla="*/ 53 h 58"/>
                <a:gd name="T20" fmla="*/ 49 w 72"/>
                <a:gd name="T21" fmla="*/ 15 h 58"/>
                <a:gd name="T22" fmla="*/ 56 w 72"/>
                <a:gd name="T23" fmla="*/ 22 h 58"/>
                <a:gd name="T24" fmla="*/ 63 w 72"/>
                <a:gd name="T25" fmla="*/ 15 h 58"/>
                <a:gd name="T26" fmla="*/ 56 w 72"/>
                <a:gd name="T27" fmla="*/ 9 h 58"/>
                <a:gd name="T28" fmla="*/ 49 w 72"/>
                <a:gd name="T29" fmla="*/ 15 h 58"/>
                <a:gd name="T30" fmla="*/ 63 w 72"/>
                <a:gd name="T31" fmla="*/ 49 h 58"/>
                <a:gd name="T32" fmla="*/ 9 w 72"/>
                <a:gd name="T33" fmla="*/ 49 h 58"/>
                <a:gd name="T34" fmla="*/ 22 w 72"/>
                <a:gd name="T35" fmla="*/ 13 h 58"/>
                <a:gd name="T36" fmla="*/ 40 w 72"/>
                <a:gd name="T37" fmla="*/ 35 h 58"/>
                <a:gd name="T38" fmla="*/ 49 w 72"/>
                <a:gd name="T39" fmla="*/ 29 h 58"/>
                <a:gd name="T40" fmla="*/ 63 w 72"/>
                <a:gd name="T41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" h="58">
                  <a:moveTo>
                    <a:pt x="0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0" y="0"/>
                  </a:lnTo>
                  <a:close/>
                  <a:moveTo>
                    <a:pt x="67" y="53"/>
                  </a:moveTo>
                  <a:cubicBezTo>
                    <a:pt x="4" y="53"/>
                    <a:pt x="4" y="53"/>
                    <a:pt x="4" y="5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7" y="4"/>
                    <a:pt x="67" y="4"/>
                    <a:pt x="67" y="4"/>
                  </a:cubicBezTo>
                  <a:lnTo>
                    <a:pt x="67" y="53"/>
                  </a:lnTo>
                  <a:close/>
                  <a:moveTo>
                    <a:pt x="49" y="15"/>
                  </a:moveTo>
                  <a:cubicBezTo>
                    <a:pt x="49" y="19"/>
                    <a:pt x="52" y="22"/>
                    <a:pt x="56" y="22"/>
                  </a:cubicBezTo>
                  <a:cubicBezTo>
                    <a:pt x="60" y="22"/>
                    <a:pt x="63" y="19"/>
                    <a:pt x="63" y="15"/>
                  </a:cubicBezTo>
                  <a:cubicBezTo>
                    <a:pt x="63" y="12"/>
                    <a:pt x="60" y="9"/>
                    <a:pt x="56" y="9"/>
                  </a:cubicBezTo>
                  <a:cubicBezTo>
                    <a:pt x="52" y="9"/>
                    <a:pt x="49" y="12"/>
                    <a:pt x="49" y="15"/>
                  </a:cubicBezTo>
                  <a:close/>
                  <a:moveTo>
                    <a:pt x="63" y="4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9" y="29"/>
                    <a:pt x="49" y="29"/>
                    <a:pt x="49" y="29"/>
                  </a:cubicBezTo>
                  <a:lnTo>
                    <a:pt x="6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7" name="Freeform 110"/>
            <p:cNvSpPr>
              <a:spLocks noEditPoints="1"/>
            </p:cNvSpPr>
            <p:nvPr/>
          </p:nvSpPr>
          <p:spPr bwMode="auto">
            <a:xfrm>
              <a:off x="10370276" y="3305554"/>
              <a:ext cx="242709" cy="281855"/>
            </a:xfrm>
            <a:custGeom>
              <a:avLst/>
              <a:gdLst>
                <a:gd name="T0" fmla="*/ 54 w 76"/>
                <a:gd name="T1" fmla="*/ 0 h 88"/>
                <a:gd name="T2" fmla="*/ 14 w 76"/>
                <a:gd name="T3" fmla="*/ 28 h 88"/>
                <a:gd name="T4" fmla="*/ 16 w 76"/>
                <a:gd name="T5" fmla="*/ 65 h 88"/>
                <a:gd name="T6" fmla="*/ 49 w 76"/>
                <a:gd name="T7" fmla="*/ 27 h 88"/>
                <a:gd name="T8" fmla="*/ 32 w 76"/>
                <a:gd name="T9" fmla="*/ 75 h 88"/>
                <a:gd name="T10" fmla="*/ 70 w 76"/>
                <a:gd name="T11" fmla="*/ 57 h 88"/>
                <a:gd name="T12" fmla="*/ 54 w 76"/>
                <a:gd name="T13" fmla="*/ 0 h 88"/>
                <a:gd name="T14" fmla="*/ 4 w 76"/>
                <a:gd name="T15" fmla="*/ 78 h 88"/>
                <a:gd name="T16" fmla="*/ 10 w 76"/>
                <a:gd name="T17" fmla="*/ 83 h 88"/>
                <a:gd name="T18" fmla="*/ 47 w 76"/>
                <a:gd name="T19" fmla="*/ 41 h 88"/>
                <a:gd name="T20" fmla="*/ 4 w 76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8">
                  <a:moveTo>
                    <a:pt x="54" y="0"/>
                  </a:moveTo>
                  <a:cubicBezTo>
                    <a:pt x="40" y="23"/>
                    <a:pt x="30" y="12"/>
                    <a:pt x="14" y="28"/>
                  </a:cubicBezTo>
                  <a:cubicBezTo>
                    <a:pt x="0" y="42"/>
                    <a:pt x="5" y="60"/>
                    <a:pt x="16" y="65"/>
                  </a:cubicBezTo>
                  <a:cubicBezTo>
                    <a:pt x="28" y="60"/>
                    <a:pt x="40" y="46"/>
                    <a:pt x="49" y="27"/>
                  </a:cubicBezTo>
                  <a:cubicBezTo>
                    <a:pt x="49" y="27"/>
                    <a:pt x="57" y="51"/>
                    <a:pt x="32" y="75"/>
                  </a:cubicBezTo>
                  <a:cubicBezTo>
                    <a:pt x="44" y="88"/>
                    <a:pt x="64" y="79"/>
                    <a:pt x="70" y="57"/>
                  </a:cubicBezTo>
                  <a:cubicBezTo>
                    <a:pt x="76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9"/>
                    <a:pt x="4" y="83"/>
                    <a:pt x="10" y="83"/>
                  </a:cubicBezTo>
                  <a:cubicBezTo>
                    <a:pt x="14" y="83"/>
                    <a:pt x="36" y="71"/>
                    <a:pt x="47" y="41"/>
                  </a:cubicBezTo>
                  <a:cubicBezTo>
                    <a:pt x="30" y="71"/>
                    <a:pt x="6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8" name="Freeform 111"/>
            <p:cNvSpPr>
              <a:spLocks noEditPoints="1"/>
            </p:cNvSpPr>
            <p:nvPr/>
          </p:nvSpPr>
          <p:spPr bwMode="auto">
            <a:xfrm>
              <a:off x="10303727" y="2346463"/>
              <a:ext cx="328831" cy="244665"/>
            </a:xfrm>
            <a:custGeom>
              <a:avLst/>
              <a:gdLst>
                <a:gd name="T0" fmla="*/ 99 w 103"/>
                <a:gd name="T1" fmla="*/ 3 h 77"/>
                <a:gd name="T2" fmla="*/ 52 w 103"/>
                <a:gd name="T3" fmla="*/ 0 h 77"/>
                <a:gd name="T4" fmla="*/ 4 w 103"/>
                <a:gd name="T5" fmla="*/ 3 h 77"/>
                <a:gd name="T6" fmla="*/ 0 w 103"/>
                <a:gd name="T7" fmla="*/ 38 h 77"/>
                <a:gd name="T8" fmla="*/ 4 w 103"/>
                <a:gd name="T9" fmla="*/ 73 h 77"/>
                <a:gd name="T10" fmla="*/ 52 w 103"/>
                <a:gd name="T11" fmla="*/ 77 h 77"/>
                <a:gd name="T12" fmla="*/ 99 w 103"/>
                <a:gd name="T13" fmla="*/ 73 h 77"/>
                <a:gd name="T14" fmla="*/ 103 w 103"/>
                <a:gd name="T15" fmla="*/ 38 h 77"/>
                <a:gd name="T16" fmla="*/ 99 w 103"/>
                <a:gd name="T17" fmla="*/ 3 h 77"/>
                <a:gd name="T18" fmla="*/ 39 w 103"/>
                <a:gd name="T19" fmla="*/ 57 h 77"/>
                <a:gd name="T20" fmla="*/ 39 w 103"/>
                <a:gd name="T21" fmla="*/ 19 h 77"/>
                <a:gd name="T22" fmla="*/ 71 w 103"/>
                <a:gd name="T23" fmla="*/ 38 h 77"/>
                <a:gd name="T24" fmla="*/ 39 w 103"/>
                <a:gd name="T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77">
                  <a:moveTo>
                    <a:pt x="99" y="3"/>
                  </a:moveTo>
                  <a:cubicBezTo>
                    <a:pt x="84" y="1"/>
                    <a:pt x="68" y="0"/>
                    <a:pt x="52" y="0"/>
                  </a:cubicBezTo>
                  <a:cubicBezTo>
                    <a:pt x="35" y="0"/>
                    <a:pt x="19" y="1"/>
                    <a:pt x="4" y="3"/>
                  </a:cubicBezTo>
                  <a:cubicBezTo>
                    <a:pt x="2" y="14"/>
                    <a:pt x="0" y="26"/>
                    <a:pt x="0" y="38"/>
                  </a:cubicBezTo>
                  <a:cubicBezTo>
                    <a:pt x="0" y="51"/>
                    <a:pt x="2" y="63"/>
                    <a:pt x="4" y="73"/>
                  </a:cubicBezTo>
                  <a:cubicBezTo>
                    <a:pt x="19" y="75"/>
                    <a:pt x="35" y="77"/>
                    <a:pt x="52" y="77"/>
                  </a:cubicBezTo>
                  <a:cubicBezTo>
                    <a:pt x="68" y="77"/>
                    <a:pt x="84" y="75"/>
                    <a:pt x="99" y="73"/>
                  </a:cubicBezTo>
                  <a:cubicBezTo>
                    <a:pt x="101" y="63"/>
                    <a:pt x="103" y="51"/>
                    <a:pt x="103" y="38"/>
                  </a:cubicBezTo>
                  <a:cubicBezTo>
                    <a:pt x="103" y="26"/>
                    <a:pt x="101" y="14"/>
                    <a:pt x="99" y="3"/>
                  </a:cubicBezTo>
                  <a:close/>
                  <a:moveTo>
                    <a:pt x="39" y="57"/>
                  </a:moveTo>
                  <a:cubicBezTo>
                    <a:pt x="39" y="19"/>
                    <a:pt x="39" y="19"/>
                    <a:pt x="39" y="19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3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9" name="Freeform 112"/>
            <p:cNvSpPr>
              <a:spLocks noEditPoints="1"/>
            </p:cNvSpPr>
            <p:nvPr/>
          </p:nvSpPr>
          <p:spPr bwMode="auto">
            <a:xfrm>
              <a:off x="10278281" y="3927985"/>
              <a:ext cx="367978" cy="367978"/>
            </a:xfrm>
            <a:custGeom>
              <a:avLst/>
              <a:gdLst>
                <a:gd name="T0" fmla="*/ 115 w 115"/>
                <a:gd name="T1" fmla="*/ 32 h 115"/>
                <a:gd name="T2" fmla="*/ 104 w 115"/>
                <a:gd name="T3" fmla="*/ 22 h 115"/>
                <a:gd name="T4" fmla="*/ 84 w 115"/>
                <a:gd name="T5" fmla="*/ 42 h 115"/>
                <a:gd name="T6" fmla="*/ 73 w 115"/>
                <a:gd name="T7" fmla="*/ 30 h 115"/>
                <a:gd name="T8" fmla="*/ 93 w 115"/>
                <a:gd name="T9" fmla="*/ 10 h 115"/>
                <a:gd name="T10" fmla="*/ 83 w 115"/>
                <a:gd name="T11" fmla="*/ 0 h 115"/>
                <a:gd name="T12" fmla="*/ 63 w 115"/>
                <a:gd name="T13" fmla="*/ 20 h 115"/>
                <a:gd name="T14" fmla="*/ 50 w 115"/>
                <a:gd name="T15" fmla="*/ 7 h 115"/>
                <a:gd name="T16" fmla="*/ 40 w 115"/>
                <a:gd name="T17" fmla="*/ 17 h 115"/>
                <a:gd name="T18" fmla="*/ 98 w 115"/>
                <a:gd name="T19" fmla="*/ 74 h 115"/>
                <a:gd name="T20" fmla="*/ 107 w 115"/>
                <a:gd name="T21" fmla="*/ 65 h 115"/>
                <a:gd name="T22" fmla="*/ 95 w 115"/>
                <a:gd name="T23" fmla="*/ 52 h 115"/>
                <a:gd name="T24" fmla="*/ 115 w 115"/>
                <a:gd name="T25" fmla="*/ 32 h 115"/>
                <a:gd name="T26" fmla="*/ 31 w 115"/>
                <a:gd name="T27" fmla="*/ 84 h 115"/>
                <a:gd name="T28" fmla="*/ 89 w 115"/>
                <a:gd name="T29" fmla="*/ 76 h 115"/>
                <a:gd name="T30" fmla="*/ 39 w 115"/>
                <a:gd name="T31" fmla="*/ 26 h 115"/>
                <a:gd name="T32" fmla="*/ 31 w 115"/>
                <a:gd name="T33" fmla="*/ 84 h 115"/>
                <a:gd name="T34" fmla="*/ 21 w 115"/>
                <a:gd name="T35" fmla="*/ 79 h 115"/>
                <a:gd name="T36" fmla="*/ 36 w 115"/>
                <a:gd name="T37" fmla="*/ 93 h 115"/>
                <a:gd name="T38" fmla="*/ 14 w 115"/>
                <a:gd name="T39" fmla="*/ 115 h 115"/>
                <a:gd name="T40" fmla="*/ 0 w 115"/>
                <a:gd name="T41" fmla="*/ 100 h 115"/>
                <a:gd name="T42" fmla="*/ 21 w 115"/>
                <a:gd name="T43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5" h="115">
                  <a:moveTo>
                    <a:pt x="115" y="32"/>
                  </a:moveTo>
                  <a:cubicBezTo>
                    <a:pt x="104" y="22"/>
                    <a:pt x="104" y="22"/>
                    <a:pt x="104" y="2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95" y="52"/>
                    <a:pt x="95" y="52"/>
                    <a:pt x="95" y="52"/>
                  </a:cubicBezTo>
                  <a:lnTo>
                    <a:pt x="115" y="32"/>
                  </a:lnTo>
                  <a:close/>
                  <a:moveTo>
                    <a:pt x="31" y="84"/>
                  </a:moveTo>
                  <a:cubicBezTo>
                    <a:pt x="49" y="103"/>
                    <a:pt x="74" y="88"/>
                    <a:pt x="89" y="7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27" y="41"/>
                    <a:pt x="12" y="66"/>
                    <a:pt x="31" y="84"/>
                  </a:cubicBezTo>
                  <a:close/>
                  <a:moveTo>
                    <a:pt x="21" y="79"/>
                  </a:moveTo>
                  <a:cubicBezTo>
                    <a:pt x="36" y="93"/>
                    <a:pt x="36" y="93"/>
                    <a:pt x="36" y="93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0" y="100"/>
                    <a:pt x="0" y="100"/>
                    <a:pt x="0" y="100"/>
                  </a:cubicBezTo>
                  <a:lnTo>
                    <a:pt x="21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0" name="Freeform 113"/>
            <p:cNvSpPr>
              <a:spLocks noEditPoints="1"/>
            </p:cNvSpPr>
            <p:nvPr/>
          </p:nvSpPr>
          <p:spPr bwMode="auto">
            <a:xfrm>
              <a:off x="10217604" y="4376214"/>
              <a:ext cx="270111" cy="313173"/>
            </a:xfrm>
            <a:custGeom>
              <a:avLst/>
              <a:gdLst>
                <a:gd name="T0" fmla="*/ 55 w 85"/>
                <a:gd name="T1" fmla="*/ 14 h 98"/>
                <a:gd name="T2" fmla="*/ 55 w 85"/>
                <a:gd name="T3" fmla="*/ 27 h 98"/>
                <a:gd name="T4" fmla="*/ 64 w 85"/>
                <a:gd name="T5" fmla="*/ 33 h 98"/>
                <a:gd name="T6" fmla="*/ 73 w 85"/>
                <a:gd name="T7" fmla="*/ 55 h 98"/>
                <a:gd name="T8" fmla="*/ 64 w 85"/>
                <a:gd name="T9" fmla="*/ 77 h 98"/>
                <a:gd name="T10" fmla="*/ 43 w 85"/>
                <a:gd name="T11" fmla="*/ 86 h 98"/>
                <a:gd name="T12" fmla="*/ 21 w 85"/>
                <a:gd name="T13" fmla="*/ 77 h 98"/>
                <a:gd name="T14" fmla="*/ 12 w 85"/>
                <a:gd name="T15" fmla="*/ 55 h 98"/>
                <a:gd name="T16" fmla="*/ 21 w 85"/>
                <a:gd name="T17" fmla="*/ 33 h 98"/>
                <a:gd name="T18" fmla="*/ 30 w 85"/>
                <a:gd name="T19" fmla="*/ 27 h 98"/>
                <a:gd name="T20" fmla="*/ 30 w 85"/>
                <a:gd name="T21" fmla="*/ 14 h 98"/>
                <a:gd name="T22" fmla="*/ 0 w 85"/>
                <a:gd name="T23" fmla="*/ 55 h 98"/>
                <a:gd name="T24" fmla="*/ 43 w 85"/>
                <a:gd name="T25" fmla="*/ 98 h 98"/>
                <a:gd name="T26" fmla="*/ 85 w 85"/>
                <a:gd name="T27" fmla="*/ 55 h 98"/>
                <a:gd name="T28" fmla="*/ 55 w 85"/>
                <a:gd name="T29" fmla="*/ 14 h 98"/>
                <a:gd name="T30" fmla="*/ 37 w 85"/>
                <a:gd name="T31" fmla="*/ 0 h 98"/>
                <a:gd name="T32" fmla="*/ 49 w 85"/>
                <a:gd name="T33" fmla="*/ 0 h 98"/>
                <a:gd name="T34" fmla="*/ 49 w 85"/>
                <a:gd name="T35" fmla="*/ 49 h 98"/>
                <a:gd name="T36" fmla="*/ 37 w 85"/>
                <a:gd name="T37" fmla="*/ 49 h 98"/>
                <a:gd name="T38" fmla="*/ 37 w 85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8" y="29"/>
                    <a:pt x="62" y="31"/>
                    <a:pt x="64" y="33"/>
                  </a:cubicBezTo>
                  <a:cubicBezTo>
                    <a:pt x="70" y="39"/>
                    <a:pt x="73" y="47"/>
                    <a:pt x="73" y="55"/>
                  </a:cubicBezTo>
                  <a:cubicBezTo>
                    <a:pt x="73" y="63"/>
                    <a:pt x="70" y="71"/>
                    <a:pt x="64" y="77"/>
                  </a:cubicBezTo>
                  <a:cubicBezTo>
                    <a:pt x="58" y="82"/>
                    <a:pt x="51" y="86"/>
                    <a:pt x="43" y="86"/>
                  </a:cubicBezTo>
                  <a:cubicBezTo>
                    <a:pt x="34" y="86"/>
                    <a:pt x="27" y="82"/>
                    <a:pt x="21" y="77"/>
                  </a:cubicBezTo>
                  <a:cubicBezTo>
                    <a:pt x="15" y="71"/>
                    <a:pt x="12" y="63"/>
                    <a:pt x="12" y="55"/>
                  </a:cubicBezTo>
                  <a:cubicBezTo>
                    <a:pt x="12" y="47"/>
                    <a:pt x="15" y="39"/>
                    <a:pt x="21" y="33"/>
                  </a:cubicBezTo>
                  <a:cubicBezTo>
                    <a:pt x="24" y="31"/>
                    <a:pt x="27" y="29"/>
                    <a:pt x="30" y="27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13" y="19"/>
                    <a:pt x="0" y="36"/>
                    <a:pt x="0" y="55"/>
                  </a:cubicBezTo>
                  <a:cubicBezTo>
                    <a:pt x="0" y="79"/>
                    <a:pt x="19" y="98"/>
                    <a:pt x="43" y="98"/>
                  </a:cubicBezTo>
                  <a:cubicBezTo>
                    <a:pt x="66" y="98"/>
                    <a:pt x="85" y="79"/>
                    <a:pt x="85" y="55"/>
                  </a:cubicBezTo>
                  <a:cubicBezTo>
                    <a:pt x="85" y="36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1" name="Freeform 114"/>
            <p:cNvSpPr>
              <a:spLocks/>
            </p:cNvSpPr>
            <p:nvPr/>
          </p:nvSpPr>
          <p:spPr bwMode="auto">
            <a:xfrm>
              <a:off x="10248921" y="3640258"/>
              <a:ext cx="146800" cy="256409"/>
            </a:xfrm>
            <a:custGeom>
              <a:avLst/>
              <a:gdLst>
                <a:gd name="T0" fmla="*/ 0 w 75"/>
                <a:gd name="T1" fmla="*/ 131 h 131"/>
                <a:gd name="T2" fmla="*/ 0 w 75"/>
                <a:gd name="T3" fmla="*/ 0 h 131"/>
                <a:gd name="T4" fmla="*/ 21 w 75"/>
                <a:gd name="T5" fmla="*/ 0 h 131"/>
                <a:gd name="T6" fmla="*/ 21 w 75"/>
                <a:gd name="T7" fmla="*/ 59 h 131"/>
                <a:gd name="T8" fmla="*/ 75 w 75"/>
                <a:gd name="T9" fmla="*/ 5 h 131"/>
                <a:gd name="T10" fmla="*/ 75 w 75"/>
                <a:gd name="T11" fmla="*/ 125 h 131"/>
                <a:gd name="T12" fmla="*/ 21 w 75"/>
                <a:gd name="T13" fmla="*/ 71 h 131"/>
                <a:gd name="T14" fmla="*/ 21 w 75"/>
                <a:gd name="T15" fmla="*/ 131 h 131"/>
                <a:gd name="T16" fmla="*/ 0 w 75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31">
                  <a:moveTo>
                    <a:pt x="0" y="131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75" y="5"/>
                  </a:lnTo>
                  <a:lnTo>
                    <a:pt x="75" y="125"/>
                  </a:lnTo>
                  <a:lnTo>
                    <a:pt x="21" y="71"/>
                  </a:lnTo>
                  <a:lnTo>
                    <a:pt x="21" y="131"/>
                  </a:lnTo>
                  <a:lnTo>
                    <a:pt x="0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2" name="Freeform 115"/>
            <p:cNvSpPr>
              <a:spLocks noEditPoints="1"/>
            </p:cNvSpPr>
            <p:nvPr/>
          </p:nvSpPr>
          <p:spPr bwMode="auto">
            <a:xfrm>
              <a:off x="10156926" y="2651806"/>
              <a:ext cx="279899" cy="250538"/>
            </a:xfrm>
            <a:custGeom>
              <a:avLst/>
              <a:gdLst>
                <a:gd name="T0" fmla="*/ 22 w 88"/>
                <a:gd name="T1" fmla="*/ 0 h 78"/>
                <a:gd name="T2" fmla="*/ 66 w 88"/>
                <a:gd name="T3" fmla="*/ 0 h 78"/>
                <a:gd name="T4" fmla="*/ 66 w 88"/>
                <a:gd name="T5" fmla="*/ 11 h 78"/>
                <a:gd name="T6" fmla="*/ 22 w 88"/>
                <a:gd name="T7" fmla="*/ 11 h 78"/>
                <a:gd name="T8" fmla="*/ 22 w 88"/>
                <a:gd name="T9" fmla="*/ 0 h 78"/>
                <a:gd name="T10" fmla="*/ 83 w 88"/>
                <a:gd name="T11" fmla="*/ 17 h 78"/>
                <a:gd name="T12" fmla="*/ 5 w 88"/>
                <a:gd name="T13" fmla="*/ 17 h 78"/>
                <a:gd name="T14" fmla="*/ 0 w 88"/>
                <a:gd name="T15" fmla="*/ 22 h 78"/>
                <a:gd name="T16" fmla="*/ 0 w 88"/>
                <a:gd name="T17" fmla="*/ 50 h 78"/>
                <a:gd name="T18" fmla="*/ 5 w 88"/>
                <a:gd name="T19" fmla="*/ 56 h 78"/>
                <a:gd name="T20" fmla="*/ 22 w 88"/>
                <a:gd name="T21" fmla="*/ 56 h 78"/>
                <a:gd name="T22" fmla="*/ 22 w 88"/>
                <a:gd name="T23" fmla="*/ 78 h 78"/>
                <a:gd name="T24" fmla="*/ 66 w 88"/>
                <a:gd name="T25" fmla="*/ 78 h 78"/>
                <a:gd name="T26" fmla="*/ 66 w 88"/>
                <a:gd name="T27" fmla="*/ 56 h 78"/>
                <a:gd name="T28" fmla="*/ 83 w 88"/>
                <a:gd name="T29" fmla="*/ 56 h 78"/>
                <a:gd name="T30" fmla="*/ 88 w 88"/>
                <a:gd name="T31" fmla="*/ 50 h 78"/>
                <a:gd name="T32" fmla="*/ 88 w 88"/>
                <a:gd name="T33" fmla="*/ 22 h 78"/>
                <a:gd name="T34" fmla="*/ 83 w 88"/>
                <a:gd name="T35" fmla="*/ 17 h 78"/>
                <a:gd name="T36" fmla="*/ 60 w 88"/>
                <a:gd name="T37" fmla="*/ 72 h 78"/>
                <a:gd name="T38" fmla="*/ 27 w 88"/>
                <a:gd name="T39" fmla="*/ 72 h 78"/>
                <a:gd name="T40" fmla="*/ 27 w 88"/>
                <a:gd name="T41" fmla="*/ 45 h 78"/>
                <a:gd name="T42" fmla="*/ 60 w 88"/>
                <a:gd name="T43" fmla="*/ 45 h 78"/>
                <a:gd name="T44" fmla="*/ 60 w 88"/>
                <a:gd name="T45" fmla="*/ 72 h 78"/>
                <a:gd name="T46" fmla="*/ 84 w 88"/>
                <a:gd name="T47" fmla="*/ 25 h 78"/>
                <a:gd name="T48" fmla="*/ 80 w 88"/>
                <a:gd name="T49" fmla="*/ 29 h 78"/>
                <a:gd name="T50" fmla="*/ 76 w 88"/>
                <a:gd name="T51" fmla="*/ 25 h 78"/>
                <a:gd name="T52" fmla="*/ 80 w 88"/>
                <a:gd name="T53" fmla="*/ 21 h 78"/>
                <a:gd name="T54" fmla="*/ 84 w 88"/>
                <a:gd name="T55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78">
                  <a:moveTo>
                    <a:pt x="22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0"/>
                  </a:lnTo>
                  <a:close/>
                  <a:moveTo>
                    <a:pt x="83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2" y="17"/>
                    <a:pt x="0" y="19"/>
                    <a:pt x="0" y="2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6"/>
                    <a:pt x="5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6" y="56"/>
                    <a:pt x="88" y="53"/>
                    <a:pt x="88" y="50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19"/>
                    <a:pt x="86" y="17"/>
                    <a:pt x="83" y="17"/>
                  </a:cubicBezTo>
                  <a:close/>
                  <a:moveTo>
                    <a:pt x="60" y="72"/>
                  </a:moveTo>
                  <a:cubicBezTo>
                    <a:pt x="27" y="72"/>
                    <a:pt x="27" y="72"/>
                    <a:pt x="27" y="72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72"/>
                  </a:lnTo>
                  <a:close/>
                  <a:moveTo>
                    <a:pt x="84" y="25"/>
                  </a:moveTo>
                  <a:cubicBezTo>
                    <a:pt x="84" y="27"/>
                    <a:pt x="82" y="29"/>
                    <a:pt x="80" y="29"/>
                  </a:cubicBezTo>
                  <a:cubicBezTo>
                    <a:pt x="78" y="29"/>
                    <a:pt x="76" y="27"/>
                    <a:pt x="76" y="25"/>
                  </a:cubicBezTo>
                  <a:cubicBezTo>
                    <a:pt x="76" y="23"/>
                    <a:pt x="78" y="21"/>
                    <a:pt x="80" y="21"/>
                  </a:cubicBezTo>
                  <a:cubicBezTo>
                    <a:pt x="82" y="21"/>
                    <a:pt x="84" y="23"/>
                    <a:pt x="8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3" name="Freeform 116"/>
            <p:cNvSpPr>
              <a:spLocks noEditPoints="1"/>
            </p:cNvSpPr>
            <p:nvPr/>
          </p:nvSpPr>
          <p:spPr bwMode="auto">
            <a:xfrm>
              <a:off x="10164756" y="2953235"/>
              <a:ext cx="244667" cy="258367"/>
            </a:xfrm>
            <a:custGeom>
              <a:avLst/>
              <a:gdLst>
                <a:gd name="T0" fmla="*/ 69 w 76"/>
                <a:gd name="T1" fmla="*/ 0 h 81"/>
                <a:gd name="T2" fmla="*/ 8 w 76"/>
                <a:gd name="T3" fmla="*/ 0 h 81"/>
                <a:gd name="T4" fmla="*/ 0 w 76"/>
                <a:gd name="T5" fmla="*/ 7 h 81"/>
                <a:gd name="T6" fmla="*/ 0 w 76"/>
                <a:gd name="T7" fmla="*/ 73 h 81"/>
                <a:gd name="T8" fmla="*/ 8 w 76"/>
                <a:gd name="T9" fmla="*/ 81 h 81"/>
                <a:gd name="T10" fmla="*/ 69 w 76"/>
                <a:gd name="T11" fmla="*/ 81 h 81"/>
                <a:gd name="T12" fmla="*/ 76 w 76"/>
                <a:gd name="T13" fmla="*/ 73 h 81"/>
                <a:gd name="T14" fmla="*/ 76 w 76"/>
                <a:gd name="T15" fmla="*/ 7 h 81"/>
                <a:gd name="T16" fmla="*/ 69 w 76"/>
                <a:gd name="T17" fmla="*/ 0 h 81"/>
                <a:gd name="T18" fmla="*/ 66 w 76"/>
                <a:gd name="T19" fmla="*/ 71 h 81"/>
                <a:gd name="T20" fmla="*/ 11 w 76"/>
                <a:gd name="T21" fmla="*/ 71 h 81"/>
                <a:gd name="T22" fmla="*/ 11 w 76"/>
                <a:gd name="T23" fmla="*/ 10 h 81"/>
                <a:gd name="T24" fmla="*/ 66 w 76"/>
                <a:gd name="T25" fmla="*/ 10 h 81"/>
                <a:gd name="T26" fmla="*/ 66 w 76"/>
                <a:gd name="T27" fmla="*/ 71 h 81"/>
                <a:gd name="T28" fmla="*/ 21 w 76"/>
                <a:gd name="T29" fmla="*/ 45 h 81"/>
                <a:gd name="T30" fmla="*/ 56 w 76"/>
                <a:gd name="T31" fmla="*/ 45 h 81"/>
                <a:gd name="T32" fmla="*/ 56 w 76"/>
                <a:gd name="T33" fmla="*/ 50 h 81"/>
                <a:gd name="T34" fmla="*/ 21 w 76"/>
                <a:gd name="T35" fmla="*/ 50 h 81"/>
                <a:gd name="T36" fmla="*/ 21 w 76"/>
                <a:gd name="T37" fmla="*/ 45 h 81"/>
                <a:gd name="T38" fmla="*/ 21 w 76"/>
                <a:gd name="T39" fmla="*/ 55 h 81"/>
                <a:gd name="T40" fmla="*/ 56 w 76"/>
                <a:gd name="T41" fmla="*/ 55 h 81"/>
                <a:gd name="T42" fmla="*/ 56 w 76"/>
                <a:gd name="T43" fmla="*/ 60 h 81"/>
                <a:gd name="T44" fmla="*/ 21 w 76"/>
                <a:gd name="T45" fmla="*/ 60 h 81"/>
                <a:gd name="T46" fmla="*/ 21 w 76"/>
                <a:gd name="T47" fmla="*/ 55 h 81"/>
                <a:gd name="T48" fmla="*/ 26 w 76"/>
                <a:gd name="T49" fmla="*/ 23 h 81"/>
                <a:gd name="T50" fmla="*/ 33 w 76"/>
                <a:gd name="T51" fmla="*/ 30 h 81"/>
                <a:gd name="T52" fmla="*/ 41 w 76"/>
                <a:gd name="T53" fmla="*/ 23 h 81"/>
                <a:gd name="T54" fmla="*/ 33 w 76"/>
                <a:gd name="T55" fmla="*/ 15 h 81"/>
                <a:gd name="T56" fmla="*/ 26 w 76"/>
                <a:gd name="T57" fmla="*/ 23 h 81"/>
                <a:gd name="T58" fmla="*/ 38 w 76"/>
                <a:gd name="T59" fmla="*/ 30 h 81"/>
                <a:gd name="T60" fmla="*/ 28 w 76"/>
                <a:gd name="T61" fmla="*/ 30 h 81"/>
                <a:gd name="T62" fmla="*/ 21 w 76"/>
                <a:gd name="T63" fmla="*/ 35 h 81"/>
                <a:gd name="T64" fmla="*/ 21 w 76"/>
                <a:gd name="T65" fmla="*/ 40 h 81"/>
                <a:gd name="T66" fmla="*/ 46 w 76"/>
                <a:gd name="T67" fmla="*/ 40 h 81"/>
                <a:gd name="T68" fmla="*/ 46 w 76"/>
                <a:gd name="T69" fmla="*/ 35 h 81"/>
                <a:gd name="T70" fmla="*/ 38 w 76"/>
                <a:gd name="T71" fmla="*/ 3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" h="81">
                  <a:moveTo>
                    <a:pt x="6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7"/>
                    <a:pt x="4" y="81"/>
                    <a:pt x="8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73" y="81"/>
                    <a:pt x="76" y="77"/>
                    <a:pt x="76" y="73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3"/>
                    <a:pt x="73" y="0"/>
                    <a:pt x="69" y="0"/>
                  </a:cubicBezTo>
                  <a:close/>
                  <a:moveTo>
                    <a:pt x="66" y="71"/>
                  </a:moveTo>
                  <a:cubicBezTo>
                    <a:pt x="11" y="71"/>
                    <a:pt x="11" y="71"/>
                    <a:pt x="11" y="7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6" y="10"/>
                    <a:pt x="66" y="10"/>
                    <a:pt x="66" y="10"/>
                  </a:cubicBezTo>
                  <a:lnTo>
                    <a:pt x="66" y="71"/>
                  </a:lnTo>
                  <a:close/>
                  <a:moveTo>
                    <a:pt x="21" y="45"/>
                  </a:moveTo>
                  <a:cubicBezTo>
                    <a:pt x="56" y="45"/>
                    <a:pt x="56" y="45"/>
                    <a:pt x="56" y="45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21" y="50"/>
                    <a:pt x="21" y="50"/>
                    <a:pt x="21" y="50"/>
                  </a:cubicBezTo>
                  <a:lnTo>
                    <a:pt x="21" y="45"/>
                  </a:lnTo>
                  <a:close/>
                  <a:moveTo>
                    <a:pt x="21" y="55"/>
                  </a:moveTo>
                  <a:cubicBezTo>
                    <a:pt x="56" y="55"/>
                    <a:pt x="56" y="55"/>
                    <a:pt x="56" y="55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21" y="60"/>
                    <a:pt x="21" y="60"/>
                    <a:pt x="21" y="60"/>
                  </a:cubicBezTo>
                  <a:lnTo>
                    <a:pt x="21" y="55"/>
                  </a:lnTo>
                  <a:close/>
                  <a:moveTo>
                    <a:pt x="26" y="23"/>
                  </a:moveTo>
                  <a:cubicBezTo>
                    <a:pt x="26" y="27"/>
                    <a:pt x="29" y="30"/>
                    <a:pt x="33" y="30"/>
                  </a:cubicBezTo>
                  <a:cubicBezTo>
                    <a:pt x="37" y="30"/>
                    <a:pt x="41" y="27"/>
                    <a:pt x="41" y="23"/>
                  </a:cubicBezTo>
                  <a:cubicBezTo>
                    <a:pt x="41" y="18"/>
                    <a:pt x="37" y="15"/>
                    <a:pt x="33" y="15"/>
                  </a:cubicBezTo>
                  <a:cubicBezTo>
                    <a:pt x="29" y="15"/>
                    <a:pt x="26" y="18"/>
                    <a:pt x="26" y="23"/>
                  </a:cubicBezTo>
                  <a:close/>
                  <a:moveTo>
                    <a:pt x="38" y="30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4" y="30"/>
                    <a:pt x="21" y="32"/>
                    <a:pt x="21" y="35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2"/>
                    <a:pt x="42" y="30"/>
                    <a:pt x="3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4" name="Freeform 117"/>
            <p:cNvSpPr>
              <a:spLocks noEditPoints="1"/>
            </p:cNvSpPr>
            <p:nvPr/>
          </p:nvSpPr>
          <p:spPr bwMode="auto">
            <a:xfrm>
              <a:off x="10383977" y="2054822"/>
              <a:ext cx="248581" cy="248580"/>
            </a:xfrm>
            <a:custGeom>
              <a:avLst/>
              <a:gdLst>
                <a:gd name="T0" fmla="*/ 67 w 127"/>
                <a:gd name="T1" fmla="*/ 0 h 127"/>
                <a:gd name="T2" fmla="*/ 55 w 127"/>
                <a:gd name="T3" fmla="*/ 11 h 127"/>
                <a:gd name="T4" fmla="*/ 67 w 127"/>
                <a:gd name="T5" fmla="*/ 24 h 127"/>
                <a:gd name="T6" fmla="*/ 39 w 127"/>
                <a:gd name="T7" fmla="*/ 55 h 127"/>
                <a:gd name="T8" fmla="*/ 11 w 127"/>
                <a:gd name="T9" fmla="*/ 55 h 127"/>
                <a:gd name="T10" fmla="*/ 34 w 127"/>
                <a:gd name="T11" fmla="*/ 77 h 127"/>
                <a:gd name="T12" fmla="*/ 0 w 127"/>
                <a:gd name="T13" fmla="*/ 122 h 127"/>
                <a:gd name="T14" fmla="*/ 0 w 127"/>
                <a:gd name="T15" fmla="*/ 127 h 127"/>
                <a:gd name="T16" fmla="*/ 4 w 127"/>
                <a:gd name="T17" fmla="*/ 127 h 127"/>
                <a:gd name="T18" fmla="*/ 49 w 127"/>
                <a:gd name="T19" fmla="*/ 93 h 127"/>
                <a:gd name="T20" fmla="*/ 71 w 127"/>
                <a:gd name="T21" fmla="*/ 114 h 127"/>
                <a:gd name="T22" fmla="*/ 71 w 127"/>
                <a:gd name="T23" fmla="*/ 86 h 127"/>
                <a:gd name="T24" fmla="*/ 102 w 127"/>
                <a:gd name="T25" fmla="*/ 59 h 127"/>
                <a:gd name="T26" fmla="*/ 114 w 127"/>
                <a:gd name="T27" fmla="*/ 72 h 127"/>
                <a:gd name="T28" fmla="*/ 127 w 127"/>
                <a:gd name="T29" fmla="*/ 59 h 127"/>
                <a:gd name="T30" fmla="*/ 67 w 127"/>
                <a:gd name="T31" fmla="*/ 0 h 127"/>
                <a:gd name="T32" fmla="*/ 55 w 127"/>
                <a:gd name="T33" fmla="*/ 67 h 127"/>
                <a:gd name="T34" fmla="*/ 47 w 127"/>
                <a:gd name="T35" fmla="*/ 59 h 127"/>
                <a:gd name="T36" fmla="*/ 75 w 127"/>
                <a:gd name="T37" fmla="*/ 31 h 127"/>
                <a:gd name="T38" fmla="*/ 83 w 127"/>
                <a:gd name="T39" fmla="*/ 39 h 127"/>
                <a:gd name="T40" fmla="*/ 55 w 127"/>
                <a:gd name="T41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7">
                  <a:moveTo>
                    <a:pt x="67" y="0"/>
                  </a:moveTo>
                  <a:lnTo>
                    <a:pt x="55" y="11"/>
                  </a:lnTo>
                  <a:lnTo>
                    <a:pt x="67" y="24"/>
                  </a:lnTo>
                  <a:lnTo>
                    <a:pt x="39" y="55"/>
                  </a:lnTo>
                  <a:lnTo>
                    <a:pt x="11" y="55"/>
                  </a:lnTo>
                  <a:lnTo>
                    <a:pt x="34" y="77"/>
                  </a:lnTo>
                  <a:lnTo>
                    <a:pt x="0" y="122"/>
                  </a:lnTo>
                  <a:lnTo>
                    <a:pt x="0" y="127"/>
                  </a:lnTo>
                  <a:lnTo>
                    <a:pt x="4" y="127"/>
                  </a:lnTo>
                  <a:lnTo>
                    <a:pt x="49" y="93"/>
                  </a:lnTo>
                  <a:lnTo>
                    <a:pt x="71" y="114"/>
                  </a:lnTo>
                  <a:lnTo>
                    <a:pt x="71" y="86"/>
                  </a:lnTo>
                  <a:lnTo>
                    <a:pt x="102" y="59"/>
                  </a:lnTo>
                  <a:lnTo>
                    <a:pt x="114" y="72"/>
                  </a:lnTo>
                  <a:lnTo>
                    <a:pt x="127" y="59"/>
                  </a:lnTo>
                  <a:lnTo>
                    <a:pt x="67" y="0"/>
                  </a:lnTo>
                  <a:close/>
                  <a:moveTo>
                    <a:pt x="55" y="67"/>
                  </a:moveTo>
                  <a:lnTo>
                    <a:pt x="47" y="59"/>
                  </a:lnTo>
                  <a:lnTo>
                    <a:pt x="75" y="31"/>
                  </a:lnTo>
                  <a:lnTo>
                    <a:pt x="83" y="39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5" name="Freeform 118"/>
            <p:cNvSpPr>
              <a:spLocks noEditPoints="1"/>
            </p:cNvSpPr>
            <p:nvPr/>
          </p:nvSpPr>
          <p:spPr bwMode="auto">
            <a:xfrm>
              <a:off x="10274366" y="1367799"/>
              <a:ext cx="246623" cy="166372"/>
            </a:xfrm>
            <a:custGeom>
              <a:avLst/>
              <a:gdLst>
                <a:gd name="T0" fmla="*/ 17 w 77"/>
                <a:gd name="T1" fmla="*/ 19 h 52"/>
                <a:gd name="T2" fmla="*/ 34 w 77"/>
                <a:gd name="T3" fmla="*/ 36 h 52"/>
                <a:gd name="T4" fmla="*/ 17 w 77"/>
                <a:gd name="T5" fmla="*/ 52 h 52"/>
                <a:gd name="T6" fmla="*/ 0 w 77"/>
                <a:gd name="T7" fmla="*/ 36 h 52"/>
                <a:gd name="T8" fmla="*/ 0 w 77"/>
                <a:gd name="T9" fmla="*/ 33 h 52"/>
                <a:gd name="T10" fmla="*/ 34 w 77"/>
                <a:gd name="T11" fmla="*/ 0 h 52"/>
                <a:gd name="T12" fmla="*/ 34 w 77"/>
                <a:gd name="T13" fmla="*/ 9 h 52"/>
                <a:gd name="T14" fmla="*/ 17 w 77"/>
                <a:gd name="T15" fmla="*/ 16 h 52"/>
                <a:gd name="T16" fmla="*/ 14 w 77"/>
                <a:gd name="T17" fmla="*/ 19 h 52"/>
                <a:gd name="T18" fmla="*/ 17 w 77"/>
                <a:gd name="T19" fmla="*/ 19 h 52"/>
                <a:gd name="T20" fmla="*/ 60 w 77"/>
                <a:gd name="T21" fmla="*/ 19 h 52"/>
                <a:gd name="T22" fmla="*/ 77 w 77"/>
                <a:gd name="T23" fmla="*/ 36 h 52"/>
                <a:gd name="T24" fmla="*/ 60 w 77"/>
                <a:gd name="T25" fmla="*/ 52 h 52"/>
                <a:gd name="T26" fmla="*/ 43 w 77"/>
                <a:gd name="T27" fmla="*/ 36 h 52"/>
                <a:gd name="T28" fmla="*/ 43 w 77"/>
                <a:gd name="T29" fmla="*/ 33 h 52"/>
                <a:gd name="T30" fmla="*/ 77 w 77"/>
                <a:gd name="T31" fmla="*/ 0 h 52"/>
                <a:gd name="T32" fmla="*/ 77 w 77"/>
                <a:gd name="T33" fmla="*/ 9 h 52"/>
                <a:gd name="T34" fmla="*/ 60 w 77"/>
                <a:gd name="T35" fmla="*/ 16 h 52"/>
                <a:gd name="T36" fmla="*/ 58 w 77"/>
                <a:gd name="T37" fmla="*/ 19 h 52"/>
                <a:gd name="T38" fmla="*/ 60 w 77"/>
                <a:gd name="T39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" h="52">
                  <a:moveTo>
                    <a:pt x="17" y="19"/>
                  </a:moveTo>
                  <a:cubicBezTo>
                    <a:pt x="26" y="19"/>
                    <a:pt x="34" y="26"/>
                    <a:pt x="34" y="36"/>
                  </a:cubicBezTo>
                  <a:cubicBezTo>
                    <a:pt x="34" y="45"/>
                    <a:pt x="26" y="52"/>
                    <a:pt x="17" y="52"/>
                  </a:cubicBezTo>
                  <a:cubicBezTo>
                    <a:pt x="8" y="52"/>
                    <a:pt x="0" y="45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7" y="9"/>
                    <a:pt x="21" y="12"/>
                    <a:pt x="17" y="16"/>
                  </a:cubicBezTo>
                  <a:cubicBezTo>
                    <a:pt x="16" y="17"/>
                    <a:pt x="15" y="18"/>
                    <a:pt x="14" y="19"/>
                  </a:cubicBezTo>
                  <a:cubicBezTo>
                    <a:pt x="15" y="19"/>
                    <a:pt x="16" y="19"/>
                    <a:pt x="17" y="19"/>
                  </a:cubicBezTo>
                  <a:close/>
                  <a:moveTo>
                    <a:pt x="60" y="19"/>
                  </a:moveTo>
                  <a:cubicBezTo>
                    <a:pt x="70" y="19"/>
                    <a:pt x="77" y="26"/>
                    <a:pt x="77" y="36"/>
                  </a:cubicBezTo>
                  <a:cubicBezTo>
                    <a:pt x="77" y="45"/>
                    <a:pt x="70" y="52"/>
                    <a:pt x="60" y="52"/>
                  </a:cubicBezTo>
                  <a:cubicBezTo>
                    <a:pt x="51" y="52"/>
                    <a:pt x="43" y="45"/>
                    <a:pt x="43" y="3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15"/>
                    <a:pt x="58" y="0"/>
                    <a:pt x="77" y="0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1" y="9"/>
                    <a:pt x="65" y="12"/>
                    <a:pt x="60" y="16"/>
                  </a:cubicBezTo>
                  <a:cubicBezTo>
                    <a:pt x="59" y="17"/>
                    <a:pt x="58" y="18"/>
                    <a:pt x="58" y="19"/>
                  </a:cubicBezTo>
                  <a:cubicBezTo>
                    <a:pt x="58" y="19"/>
                    <a:pt x="59" y="19"/>
                    <a:pt x="6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6" name="Freeform 119"/>
            <p:cNvSpPr>
              <a:spLocks/>
            </p:cNvSpPr>
            <p:nvPr/>
          </p:nvSpPr>
          <p:spPr bwMode="auto">
            <a:xfrm>
              <a:off x="10213690" y="1782753"/>
              <a:ext cx="383636" cy="364063"/>
            </a:xfrm>
            <a:custGeom>
              <a:avLst/>
              <a:gdLst>
                <a:gd name="T0" fmla="*/ 78 w 120"/>
                <a:gd name="T1" fmla="*/ 29 h 114"/>
                <a:gd name="T2" fmla="*/ 83 w 120"/>
                <a:gd name="T3" fmla="*/ 0 h 114"/>
                <a:gd name="T4" fmla="*/ 120 w 120"/>
                <a:gd name="T5" fmla="*/ 52 h 114"/>
                <a:gd name="T6" fmla="*/ 68 w 120"/>
                <a:gd name="T7" fmla="*/ 90 h 114"/>
                <a:gd name="T8" fmla="*/ 73 w 120"/>
                <a:gd name="T9" fmla="*/ 60 h 114"/>
                <a:gd name="T10" fmla="*/ 27 w 120"/>
                <a:gd name="T11" fmla="*/ 114 h 114"/>
                <a:gd name="T12" fmla="*/ 78 w 120"/>
                <a:gd name="T13" fmla="*/ 2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14">
                  <a:moveTo>
                    <a:pt x="78" y="29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21" y="51"/>
                    <a:pt x="18" y="88"/>
                    <a:pt x="27" y="114"/>
                  </a:cubicBezTo>
                  <a:cubicBezTo>
                    <a:pt x="0" y="73"/>
                    <a:pt x="16" y="18"/>
                    <a:pt x="7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7" name="Freeform 120"/>
            <p:cNvSpPr>
              <a:spLocks/>
            </p:cNvSpPr>
            <p:nvPr/>
          </p:nvSpPr>
          <p:spPr bwMode="auto">
            <a:xfrm>
              <a:off x="10295897" y="1555702"/>
              <a:ext cx="240752" cy="252495"/>
            </a:xfrm>
            <a:custGeom>
              <a:avLst/>
              <a:gdLst>
                <a:gd name="T0" fmla="*/ 59 w 123"/>
                <a:gd name="T1" fmla="*/ 129 h 129"/>
                <a:gd name="T2" fmla="*/ 59 w 123"/>
                <a:gd name="T3" fmla="*/ 72 h 129"/>
                <a:gd name="T4" fmla="*/ 0 w 123"/>
                <a:gd name="T5" fmla="*/ 129 h 129"/>
                <a:gd name="T6" fmla="*/ 0 w 123"/>
                <a:gd name="T7" fmla="*/ 0 h 129"/>
                <a:gd name="T8" fmla="*/ 59 w 123"/>
                <a:gd name="T9" fmla="*/ 59 h 129"/>
                <a:gd name="T10" fmla="*/ 59 w 123"/>
                <a:gd name="T11" fmla="*/ 0 h 129"/>
                <a:gd name="T12" fmla="*/ 123 w 123"/>
                <a:gd name="T13" fmla="*/ 65 h 129"/>
                <a:gd name="T14" fmla="*/ 59 w 123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129">
                  <a:moveTo>
                    <a:pt x="59" y="129"/>
                  </a:moveTo>
                  <a:lnTo>
                    <a:pt x="59" y="72"/>
                  </a:lnTo>
                  <a:lnTo>
                    <a:pt x="0" y="129"/>
                  </a:lnTo>
                  <a:lnTo>
                    <a:pt x="0" y="0"/>
                  </a:lnTo>
                  <a:lnTo>
                    <a:pt x="59" y="59"/>
                  </a:lnTo>
                  <a:lnTo>
                    <a:pt x="59" y="0"/>
                  </a:lnTo>
                  <a:lnTo>
                    <a:pt x="123" y="65"/>
                  </a:lnTo>
                  <a:lnTo>
                    <a:pt x="59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8" name="Freeform 121"/>
            <p:cNvSpPr>
              <a:spLocks/>
            </p:cNvSpPr>
            <p:nvPr/>
          </p:nvSpPr>
          <p:spPr bwMode="auto">
            <a:xfrm>
              <a:off x="10051231" y="3280109"/>
              <a:ext cx="303387" cy="303385"/>
            </a:xfrm>
            <a:custGeom>
              <a:avLst/>
              <a:gdLst>
                <a:gd name="T0" fmla="*/ 95 w 95"/>
                <a:gd name="T1" fmla="*/ 35 h 95"/>
                <a:gd name="T2" fmla="*/ 60 w 95"/>
                <a:gd name="T3" fmla="*/ 35 h 95"/>
                <a:gd name="T4" fmla="*/ 73 w 95"/>
                <a:gd name="T5" fmla="*/ 22 h 95"/>
                <a:gd name="T6" fmla="*/ 48 w 95"/>
                <a:gd name="T7" fmla="*/ 12 h 95"/>
                <a:gd name="T8" fmla="*/ 23 w 95"/>
                <a:gd name="T9" fmla="*/ 22 h 95"/>
                <a:gd name="T10" fmla="*/ 12 w 95"/>
                <a:gd name="T11" fmla="*/ 47 h 95"/>
                <a:gd name="T12" fmla="*/ 23 w 95"/>
                <a:gd name="T13" fmla="*/ 72 h 95"/>
                <a:gd name="T14" fmla="*/ 48 w 95"/>
                <a:gd name="T15" fmla="*/ 83 h 95"/>
                <a:gd name="T16" fmla="*/ 73 w 95"/>
                <a:gd name="T17" fmla="*/ 72 h 95"/>
                <a:gd name="T18" fmla="*/ 74 w 95"/>
                <a:gd name="T19" fmla="*/ 71 h 95"/>
                <a:gd name="T20" fmla="*/ 83 w 95"/>
                <a:gd name="T21" fmla="*/ 78 h 95"/>
                <a:gd name="T22" fmla="*/ 48 w 95"/>
                <a:gd name="T23" fmla="*/ 95 h 95"/>
                <a:gd name="T24" fmla="*/ 0 w 95"/>
                <a:gd name="T25" fmla="*/ 47 h 95"/>
                <a:gd name="T26" fmla="*/ 48 w 95"/>
                <a:gd name="T27" fmla="*/ 0 h 95"/>
                <a:gd name="T28" fmla="*/ 81 w 95"/>
                <a:gd name="T29" fmla="*/ 14 h 95"/>
                <a:gd name="T30" fmla="*/ 95 w 95"/>
                <a:gd name="T31" fmla="*/ 0 h 95"/>
                <a:gd name="T32" fmla="*/ 95 w 95"/>
                <a:gd name="T33" fmla="*/ 3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95">
                  <a:moveTo>
                    <a:pt x="95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66" y="15"/>
                    <a:pt x="57" y="12"/>
                    <a:pt x="48" y="12"/>
                  </a:cubicBezTo>
                  <a:cubicBezTo>
                    <a:pt x="38" y="12"/>
                    <a:pt x="29" y="15"/>
                    <a:pt x="23" y="22"/>
                  </a:cubicBezTo>
                  <a:cubicBezTo>
                    <a:pt x="16" y="29"/>
                    <a:pt x="12" y="38"/>
                    <a:pt x="12" y="47"/>
                  </a:cubicBezTo>
                  <a:cubicBezTo>
                    <a:pt x="12" y="57"/>
                    <a:pt x="16" y="66"/>
                    <a:pt x="23" y="72"/>
                  </a:cubicBezTo>
                  <a:cubicBezTo>
                    <a:pt x="29" y="79"/>
                    <a:pt x="38" y="83"/>
                    <a:pt x="48" y="83"/>
                  </a:cubicBezTo>
                  <a:cubicBezTo>
                    <a:pt x="57" y="83"/>
                    <a:pt x="66" y="79"/>
                    <a:pt x="73" y="72"/>
                  </a:cubicBezTo>
                  <a:cubicBezTo>
                    <a:pt x="73" y="72"/>
                    <a:pt x="74" y="71"/>
                    <a:pt x="74" y="71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75" y="88"/>
                    <a:pt x="62" y="95"/>
                    <a:pt x="48" y="95"/>
                  </a:cubicBezTo>
                  <a:cubicBezTo>
                    <a:pt x="22" y="95"/>
                    <a:pt x="0" y="73"/>
                    <a:pt x="0" y="47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61" y="0"/>
                    <a:pt x="73" y="5"/>
                    <a:pt x="81" y="14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9" name="Freeform 122"/>
            <p:cNvSpPr>
              <a:spLocks noEditPoints="1"/>
            </p:cNvSpPr>
            <p:nvPr/>
          </p:nvSpPr>
          <p:spPr bwMode="auto">
            <a:xfrm>
              <a:off x="9912261" y="2277957"/>
              <a:ext cx="332746" cy="336661"/>
            </a:xfrm>
            <a:custGeom>
              <a:avLst/>
              <a:gdLst>
                <a:gd name="T0" fmla="*/ 86 w 104"/>
                <a:gd name="T1" fmla="*/ 0 h 105"/>
                <a:gd name="T2" fmla="*/ 17 w 104"/>
                <a:gd name="T3" fmla="*/ 0 h 105"/>
                <a:gd name="T4" fmla="*/ 0 w 104"/>
                <a:gd name="T5" fmla="*/ 18 h 105"/>
                <a:gd name="T6" fmla="*/ 0 w 104"/>
                <a:gd name="T7" fmla="*/ 87 h 105"/>
                <a:gd name="T8" fmla="*/ 17 w 104"/>
                <a:gd name="T9" fmla="*/ 105 h 105"/>
                <a:gd name="T10" fmla="*/ 86 w 104"/>
                <a:gd name="T11" fmla="*/ 105 h 105"/>
                <a:gd name="T12" fmla="*/ 104 w 104"/>
                <a:gd name="T13" fmla="*/ 87 h 105"/>
                <a:gd name="T14" fmla="*/ 104 w 104"/>
                <a:gd name="T15" fmla="*/ 18 h 105"/>
                <a:gd name="T16" fmla="*/ 86 w 104"/>
                <a:gd name="T17" fmla="*/ 0 h 105"/>
                <a:gd name="T18" fmla="*/ 28 w 104"/>
                <a:gd name="T19" fmla="*/ 85 h 105"/>
                <a:gd name="T20" fmla="*/ 19 w 104"/>
                <a:gd name="T21" fmla="*/ 76 h 105"/>
                <a:gd name="T22" fmla="*/ 28 w 104"/>
                <a:gd name="T23" fmla="*/ 67 h 105"/>
                <a:gd name="T24" fmla="*/ 37 w 104"/>
                <a:gd name="T25" fmla="*/ 76 h 105"/>
                <a:gd name="T26" fmla="*/ 28 w 104"/>
                <a:gd name="T27" fmla="*/ 85 h 105"/>
                <a:gd name="T28" fmla="*/ 50 w 104"/>
                <a:gd name="T29" fmla="*/ 85 h 105"/>
                <a:gd name="T30" fmla="*/ 41 w 104"/>
                <a:gd name="T31" fmla="*/ 63 h 105"/>
                <a:gd name="T32" fmla="*/ 19 w 104"/>
                <a:gd name="T33" fmla="*/ 54 h 105"/>
                <a:gd name="T34" fmla="*/ 19 w 104"/>
                <a:gd name="T35" fmla="*/ 41 h 105"/>
                <a:gd name="T36" fmla="*/ 63 w 104"/>
                <a:gd name="T37" fmla="*/ 85 h 105"/>
                <a:gd name="T38" fmla="*/ 50 w 104"/>
                <a:gd name="T39" fmla="*/ 85 h 105"/>
                <a:gd name="T40" fmla="*/ 73 w 104"/>
                <a:gd name="T41" fmla="*/ 85 h 105"/>
                <a:gd name="T42" fmla="*/ 19 w 104"/>
                <a:gd name="T43" fmla="*/ 31 h 105"/>
                <a:gd name="T44" fmla="*/ 19 w 104"/>
                <a:gd name="T45" fmla="*/ 18 h 105"/>
                <a:gd name="T46" fmla="*/ 86 w 104"/>
                <a:gd name="T47" fmla="*/ 85 h 105"/>
                <a:gd name="T48" fmla="*/ 73 w 104"/>
                <a:gd name="T49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" h="105">
                  <a:moveTo>
                    <a:pt x="8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7"/>
                    <a:pt x="7" y="105"/>
                    <a:pt x="17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96" y="105"/>
                    <a:pt x="104" y="97"/>
                    <a:pt x="104" y="8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8"/>
                    <a:pt x="96" y="0"/>
                    <a:pt x="86" y="0"/>
                  </a:cubicBezTo>
                  <a:close/>
                  <a:moveTo>
                    <a:pt x="28" y="85"/>
                  </a:moveTo>
                  <a:cubicBezTo>
                    <a:pt x="23" y="85"/>
                    <a:pt x="19" y="81"/>
                    <a:pt x="19" y="76"/>
                  </a:cubicBezTo>
                  <a:cubicBezTo>
                    <a:pt x="19" y="71"/>
                    <a:pt x="23" y="67"/>
                    <a:pt x="28" y="67"/>
                  </a:cubicBezTo>
                  <a:cubicBezTo>
                    <a:pt x="33" y="67"/>
                    <a:pt x="37" y="71"/>
                    <a:pt x="37" y="76"/>
                  </a:cubicBezTo>
                  <a:cubicBezTo>
                    <a:pt x="37" y="81"/>
                    <a:pt x="33" y="85"/>
                    <a:pt x="28" y="85"/>
                  </a:cubicBezTo>
                  <a:close/>
                  <a:moveTo>
                    <a:pt x="50" y="85"/>
                  </a:moveTo>
                  <a:cubicBezTo>
                    <a:pt x="50" y="77"/>
                    <a:pt x="47" y="69"/>
                    <a:pt x="41" y="63"/>
                  </a:cubicBezTo>
                  <a:cubicBezTo>
                    <a:pt x="35" y="57"/>
                    <a:pt x="27" y="54"/>
                    <a:pt x="19" y="54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43" y="41"/>
                    <a:pt x="63" y="61"/>
                    <a:pt x="63" y="85"/>
                  </a:cubicBezTo>
                  <a:cubicBezTo>
                    <a:pt x="50" y="85"/>
                    <a:pt x="50" y="85"/>
                    <a:pt x="50" y="85"/>
                  </a:cubicBezTo>
                  <a:close/>
                  <a:moveTo>
                    <a:pt x="73" y="85"/>
                  </a:moveTo>
                  <a:cubicBezTo>
                    <a:pt x="73" y="55"/>
                    <a:pt x="49" y="31"/>
                    <a:pt x="19" y="31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56" y="18"/>
                    <a:pt x="86" y="48"/>
                    <a:pt x="86" y="85"/>
                  </a:cubicBezTo>
                  <a:cubicBezTo>
                    <a:pt x="73" y="85"/>
                    <a:pt x="73" y="85"/>
                    <a:pt x="7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0" name="Freeform 123"/>
            <p:cNvSpPr>
              <a:spLocks noEditPoints="1"/>
            </p:cNvSpPr>
            <p:nvPr/>
          </p:nvSpPr>
          <p:spPr bwMode="auto">
            <a:xfrm>
              <a:off x="9884858" y="3579580"/>
              <a:ext cx="307301" cy="322959"/>
            </a:xfrm>
            <a:custGeom>
              <a:avLst/>
              <a:gdLst>
                <a:gd name="T0" fmla="*/ 41 w 96"/>
                <a:gd name="T1" fmla="*/ 6 h 101"/>
                <a:gd name="T2" fmla="*/ 42 w 96"/>
                <a:gd name="T3" fmla="*/ 2 h 101"/>
                <a:gd name="T4" fmla="*/ 36 w 96"/>
                <a:gd name="T5" fmla="*/ 0 h 101"/>
                <a:gd name="T6" fmla="*/ 35 w 96"/>
                <a:gd name="T7" fmla="*/ 7 h 101"/>
                <a:gd name="T8" fmla="*/ 0 w 96"/>
                <a:gd name="T9" fmla="*/ 54 h 101"/>
                <a:gd name="T10" fmla="*/ 96 w 96"/>
                <a:gd name="T11" fmla="*/ 54 h 101"/>
                <a:gd name="T12" fmla="*/ 33 w 96"/>
                <a:gd name="T13" fmla="*/ 4 h 101"/>
                <a:gd name="T14" fmla="*/ 38 w 96"/>
                <a:gd name="T15" fmla="*/ 1 h 101"/>
                <a:gd name="T16" fmla="*/ 40 w 96"/>
                <a:gd name="T17" fmla="*/ 5 h 101"/>
                <a:gd name="T18" fmla="*/ 35 w 96"/>
                <a:gd name="T19" fmla="*/ 6 h 101"/>
                <a:gd name="T20" fmla="*/ 73 w 96"/>
                <a:gd name="T21" fmla="*/ 79 h 101"/>
                <a:gd name="T22" fmla="*/ 54 w 96"/>
                <a:gd name="T23" fmla="*/ 81 h 101"/>
                <a:gd name="T24" fmla="*/ 48 w 96"/>
                <a:gd name="T25" fmla="*/ 90 h 101"/>
                <a:gd name="T26" fmla="*/ 13 w 96"/>
                <a:gd name="T27" fmla="*/ 64 h 101"/>
                <a:gd name="T28" fmla="*/ 12 w 96"/>
                <a:gd name="T29" fmla="*/ 58 h 101"/>
                <a:gd name="T30" fmla="*/ 22 w 96"/>
                <a:gd name="T31" fmla="*/ 28 h 101"/>
                <a:gd name="T32" fmla="*/ 42 w 96"/>
                <a:gd name="T33" fmla="*/ 26 h 101"/>
                <a:gd name="T34" fmla="*/ 48 w 96"/>
                <a:gd name="T35" fmla="*/ 17 h 101"/>
                <a:gd name="T36" fmla="*/ 83 w 96"/>
                <a:gd name="T37" fmla="*/ 43 h 101"/>
                <a:gd name="T38" fmla="*/ 84 w 96"/>
                <a:gd name="T39" fmla="*/ 49 h 101"/>
                <a:gd name="T40" fmla="*/ 73 w 96"/>
                <a:gd name="T41" fmla="*/ 79 h 101"/>
                <a:gd name="T42" fmla="*/ 53 w 96"/>
                <a:gd name="T43" fmla="*/ 44 h 101"/>
                <a:gd name="T44" fmla="*/ 43 w 96"/>
                <a:gd name="T45" fmla="*/ 32 h 101"/>
                <a:gd name="T46" fmla="*/ 40 w 96"/>
                <a:gd name="T47" fmla="*/ 46 h 101"/>
                <a:gd name="T48" fmla="*/ 38 w 96"/>
                <a:gd name="T49" fmla="*/ 49 h 101"/>
                <a:gd name="T50" fmla="*/ 26 w 96"/>
                <a:gd name="T51" fmla="*/ 58 h 101"/>
                <a:gd name="T52" fmla="*/ 38 w 96"/>
                <a:gd name="T53" fmla="*/ 59 h 101"/>
                <a:gd name="T54" fmla="*/ 43 w 96"/>
                <a:gd name="T55" fmla="*/ 63 h 101"/>
                <a:gd name="T56" fmla="*/ 53 w 96"/>
                <a:gd name="T57" fmla="*/ 75 h 101"/>
                <a:gd name="T58" fmla="*/ 56 w 96"/>
                <a:gd name="T59" fmla="*/ 61 h 101"/>
                <a:gd name="T60" fmla="*/ 58 w 96"/>
                <a:gd name="T61" fmla="*/ 58 h 101"/>
                <a:gd name="T62" fmla="*/ 70 w 96"/>
                <a:gd name="T63" fmla="*/ 49 h 101"/>
                <a:gd name="T64" fmla="*/ 58 w 96"/>
                <a:gd name="T65" fmla="*/ 48 h 101"/>
                <a:gd name="T66" fmla="*/ 48 w 96"/>
                <a:gd name="T67" fmla="*/ 44 h 101"/>
                <a:gd name="T68" fmla="*/ 48 w 96"/>
                <a:gd name="T69" fmla="*/ 44 h 101"/>
                <a:gd name="T70" fmla="*/ 48 w 96"/>
                <a:gd name="T71" fmla="*/ 44 h 101"/>
                <a:gd name="T72" fmla="*/ 49 w 96"/>
                <a:gd name="T73" fmla="*/ 44 h 101"/>
                <a:gd name="T74" fmla="*/ 52 w 96"/>
                <a:gd name="T75" fmla="*/ 45 h 101"/>
                <a:gd name="T76" fmla="*/ 39 w 96"/>
                <a:gd name="T77" fmla="*/ 57 h 101"/>
                <a:gd name="T78" fmla="*/ 46 w 96"/>
                <a:gd name="T79" fmla="*/ 44 h 101"/>
                <a:gd name="T80" fmla="*/ 53 w 96"/>
                <a:gd name="T81" fmla="*/ 62 h 101"/>
                <a:gd name="T82" fmla="*/ 50 w 96"/>
                <a:gd name="T83" fmla="*/ 63 h 101"/>
                <a:gd name="T84" fmla="*/ 47 w 96"/>
                <a:gd name="T85" fmla="*/ 63 h 101"/>
                <a:gd name="T86" fmla="*/ 47 w 96"/>
                <a:gd name="T87" fmla="*/ 63 h 101"/>
                <a:gd name="T88" fmla="*/ 51 w 96"/>
                <a:gd name="T89" fmla="*/ 57 h 101"/>
                <a:gd name="T90" fmla="*/ 57 w 96"/>
                <a:gd name="T91" fmla="*/ 5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1">
                  <a:moveTo>
                    <a:pt x="48" y="6"/>
                  </a:moveTo>
                  <a:cubicBezTo>
                    <a:pt x="46" y="6"/>
                    <a:pt x="43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5"/>
                    <a:pt x="43" y="4"/>
                    <a:pt x="42" y="2"/>
                  </a:cubicBezTo>
                  <a:cubicBezTo>
                    <a:pt x="42" y="1"/>
                    <a:pt x="40" y="0"/>
                    <a:pt x="38" y="0"/>
                  </a:cubicBezTo>
                  <a:cubicBezTo>
                    <a:pt x="37" y="0"/>
                    <a:pt x="37" y="0"/>
                    <a:pt x="36" y="0"/>
                  </a:cubicBezTo>
                  <a:cubicBezTo>
                    <a:pt x="33" y="0"/>
                    <a:pt x="31" y="3"/>
                    <a:pt x="32" y="5"/>
                  </a:cubicBezTo>
                  <a:cubicBezTo>
                    <a:pt x="32" y="6"/>
                    <a:pt x="33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15" y="13"/>
                    <a:pt x="0" y="32"/>
                    <a:pt x="0" y="54"/>
                  </a:cubicBezTo>
                  <a:cubicBezTo>
                    <a:pt x="0" y="80"/>
                    <a:pt x="22" y="101"/>
                    <a:pt x="48" y="101"/>
                  </a:cubicBezTo>
                  <a:cubicBezTo>
                    <a:pt x="74" y="101"/>
                    <a:pt x="96" y="80"/>
                    <a:pt x="96" y="54"/>
                  </a:cubicBezTo>
                  <a:cubicBezTo>
                    <a:pt x="96" y="27"/>
                    <a:pt x="74" y="6"/>
                    <a:pt x="48" y="6"/>
                  </a:cubicBezTo>
                  <a:close/>
                  <a:moveTo>
                    <a:pt x="33" y="4"/>
                  </a:moveTo>
                  <a:cubicBezTo>
                    <a:pt x="33" y="3"/>
                    <a:pt x="35" y="2"/>
                    <a:pt x="37" y="1"/>
                  </a:cubicBezTo>
                  <a:cubicBezTo>
                    <a:pt x="37" y="1"/>
                    <a:pt x="37" y="1"/>
                    <a:pt x="38" y="1"/>
                  </a:cubicBezTo>
                  <a:cubicBezTo>
                    <a:pt x="39" y="1"/>
                    <a:pt x="41" y="2"/>
                    <a:pt x="41" y="3"/>
                  </a:cubicBezTo>
                  <a:cubicBezTo>
                    <a:pt x="41" y="4"/>
                    <a:pt x="41" y="4"/>
                    <a:pt x="40" y="5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6" y="5"/>
                    <a:pt x="36" y="5"/>
                    <a:pt x="35" y="6"/>
                  </a:cubicBezTo>
                  <a:cubicBezTo>
                    <a:pt x="34" y="6"/>
                    <a:pt x="33" y="5"/>
                    <a:pt x="33" y="4"/>
                  </a:cubicBezTo>
                  <a:close/>
                  <a:moveTo>
                    <a:pt x="73" y="79"/>
                  </a:moveTo>
                  <a:cubicBezTo>
                    <a:pt x="69" y="84"/>
                    <a:pt x="64" y="87"/>
                    <a:pt x="58" y="88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1" y="90"/>
                    <a:pt x="50" y="90"/>
                    <a:pt x="48" y="90"/>
                  </a:cubicBezTo>
                  <a:cubicBezTo>
                    <a:pt x="38" y="90"/>
                    <a:pt x="29" y="86"/>
                    <a:pt x="22" y="79"/>
                  </a:cubicBezTo>
                  <a:cubicBezTo>
                    <a:pt x="18" y="75"/>
                    <a:pt x="15" y="70"/>
                    <a:pt x="13" y="64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5"/>
                    <a:pt x="12" y="54"/>
                  </a:cubicBezTo>
                  <a:cubicBezTo>
                    <a:pt x="12" y="44"/>
                    <a:pt x="15" y="35"/>
                    <a:pt x="22" y="28"/>
                  </a:cubicBezTo>
                  <a:cubicBezTo>
                    <a:pt x="27" y="24"/>
                    <a:pt x="32" y="21"/>
                    <a:pt x="38" y="19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5" y="18"/>
                    <a:pt x="46" y="17"/>
                    <a:pt x="48" y="17"/>
                  </a:cubicBezTo>
                  <a:cubicBezTo>
                    <a:pt x="58" y="17"/>
                    <a:pt x="67" y="21"/>
                    <a:pt x="73" y="28"/>
                  </a:cubicBezTo>
                  <a:cubicBezTo>
                    <a:pt x="78" y="32"/>
                    <a:pt x="81" y="38"/>
                    <a:pt x="83" y="43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4" y="50"/>
                    <a:pt x="84" y="52"/>
                    <a:pt x="84" y="54"/>
                  </a:cubicBezTo>
                  <a:cubicBezTo>
                    <a:pt x="84" y="63"/>
                    <a:pt x="80" y="72"/>
                    <a:pt x="73" y="79"/>
                  </a:cubicBezTo>
                  <a:close/>
                  <a:moveTo>
                    <a:pt x="73" y="29"/>
                  </a:moveTo>
                  <a:cubicBezTo>
                    <a:pt x="53" y="44"/>
                    <a:pt x="53" y="44"/>
                    <a:pt x="53" y="44"/>
                  </a:cubicBezTo>
                  <a:cubicBezTo>
                    <a:pt x="52" y="43"/>
                    <a:pt x="50" y="43"/>
                    <a:pt x="48" y="4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4"/>
                    <a:pt x="40" y="45"/>
                    <a:pt x="40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7" y="50"/>
                    <a:pt x="37" y="52"/>
                    <a:pt x="37" y="53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4" y="64"/>
                    <a:pt x="46" y="65"/>
                    <a:pt x="47" y="65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4" y="63"/>
                    <a:pt x="55" y="62"/>
                    <a:pt x="56" y="61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9" y="57"/>
                    <a:pt x="59" y="56"/>
                    <a:pt x="59" y="54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8"/>
                  </a:cubicBezTo>
                  <a:lnTo>
                    <a:pt x="73" y="29"/>
                  </a:lnTo>
                  <a:close/>
                  <a:moveTo>
                    <a:pt x="48" y="44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48" y="44"/>
                    <a:pt x="48" y="44"/>
                    <a:pt x="48" y="44"/>
                  </a:cubicBezTo>
                  <a:close/>
                  <a:moveTo>
                    <a:pt x="46" y="44"/>
                  </a:moveTo>
                  <a:cubicBezTo>
                    <a:pt x="47" y="44"/>
                    <a:pt x="47" y="44"/>
                    <a:pt x="48" y="44"/>
                  </a:cubicBezTo>
                  <a:cubicBezTo>
                    <a:pt x="48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50" y="44"/>
                    <a:pt x="51" y="44"/>
                    <a:pt x="52" y="4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6"/>
                    <a:pt x="39" y="56"/>
                  </a:cubicBezTo>
                  <a:cubicBezTo>
                    <a:pt x="37" y="50"/>
                    <a:pt x="41" y="45"/>
                    <a:pt x="46" y="44"/>
                  </a:cubicBezTo>
                  <a:close/>
                  <a:moveTo>
                    <a:pt x="53" y="62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2" y="62"/>
                    <a:pt x="51" y="63"/>
                    <a:pt x="50" y="63"/>
                  </a:cubicBezTo>
                  <a:cubicBezTo>
                    <a:pt x="49" y="63"/>
                    <a:pt x="49" y="63"/>
                    <a:pt x="48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6" y="63"/>
                    <a:pt x="45" y="63"/>
                    <a:pt x="44" y="62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7" y="50"/>
                    <a:pt x="57" y="51"/>
                    <a:pt x="57" y="52"/>
                  </a:cubicBezTo>
                  <a:cubicBezTo>
                    <a:pt x="58" y="56"/>
                    <a:pt x="56" y="60"/>
                    <a:pt x="5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1" name="Freeform 124"/>
            <p:cNvSpPr>
              <a:spLocks/>
            </p:cNvSpPr>
            <p:nvPr/>
          </p:nvSpPr>
          <p:spPr bwMode="auto">
            <a:xfrm>
              <a:off x="9763504" y="2679209"/>
              <a:ext cx="340575" cy="340575"/>
            </a:xfrm>
            <a:custGeom>
              <a:avLst/>
              <a:gdLst>
                <a:gd name="T0" fmla="*/ 90 w 107"/>
                <a:gd name="T1" fmla="*/ 74 h 107"/>
                <a:gd name="T2" fmla="*/ 78 w 107"/>
                <a:gd name="T3" fmla="*/ 79 h 107"/>
                <a:gd name="T4" fmla="*/ 33 w 107"/>
                <a:gd name="T5" fmla="*/ 56 h 107"/>
                <a:gd name="T6" fmla="*/ 34 w 107"/>
                <a:gd name="T7" fmla="*/ 54 h 107"/>
                <a:gd name="T8" fmla="*/ 33 w 107"/>
                <a:gd name="T9" fmla="*/ 51 h 107"/>
                <a:gd name="T10" fmla="*/ 78 w 107"/>
                <a:gd name="T11" fmla="*/ 29 h 107"/>
                <a:gd name="T12" fmla="*/ 90 w 107"/>
                <a:gd name="T13" fmla="*/ 34 h 107"/>
                <a:gd name="T14" fmla="*/ 107 w 107"/>
                <a:gd name="T15" fmla="*/ 17 h 107"/>
                <a:gd name="T16" fmla="*/ 90 w 107"/>
                <a:gd name="T17" fmla="*/ 0 h 107"/>
                <a:gd name="T18" fmla="*/ 74 w 107"/>
                <a:gd name="T19" fmla="*/ 17 h 107"/>
                <a:gd name="T20" fmla="*/ 74 w 107"/>
                <a:gd name="T21" fmla="*/ 20 h 107"/>
                <a:gd name="T22" fmla="*/ 29 w 107"/>
                <a:gd name="T23" fmla="*/ 42 h 107"/>
                <a:gd name="T24" fmla="*/ 17 w 107"/>
                <a:gd name="T25" fmla="*/ 37 h 107"/>
                <a:gd name="T26" fmla="*/ 0 w 107"/>
                <a:gd name="T27" fmla="*/ 54 h 107"/>
                <a:gd name="T28" fmla="*/ 17 w 107"/>
                <a:gd name="T29" fmla="*/ 70 h 107"/>
                <a:gd name="T30" fmla="*/ 29 w 107"/>
                <a:gd name="T31" fmla="*/ 65 h 107"/>
                <a:gd name="T32" fmla="*/ 74 w 107"/>
                <a:gd name="T33" fmla="*/ 88 h 107"/>
                <a:gd name="T34" fmla="*/ 74 w 107"/>
                <a:gd name="T35" fmla="*/ 90 h 107"/>
                <a:gd name="T36" fmla="*/ 90 w 107"/>
                <a:gd name="T37" fmla="*/ 107 h 107"/>
                <a:gd name="T38" fmla="*/ 107 w 107"/>
                <a:gd name="T39" fmla="*/ 90 h 107"/>
                <a:gd name="T40" fmla="*/ 90 w 107"/>
                <a:gd name="T41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07">
                  <a:moveTo>
                    <a:pt x="90" y="74"/>
                  </a:moveTo>
                  <a:cubicBezTo>
                    <a:pt x="86" y="74"/>
                    <a:pt x="81" y="76"/>
                    <a:pt x="78" y="7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4" y="56"/>
                    <a:pt x="34" y="55"/>
                    <a:pt x="34" y="54"/>
                  </a:cubicBezTo>
                  <a:cubicBezTo>
                    <a:pt x="34" y="53"/>
                    <a:pt x="34" y="52"/>
                    <a:pt x="33" y="51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1" y="32"/>
                    <a:pt x="86" y="34"/>
                    <a:pt x="90" y="34"/>
                  </a:cubicBezTo>
                  <a:cubicBezTo>
                    <a:pt x="100" y="34"/>
                    <a:pt x="107" y="26"/>
                    <a:pt x="107" y="17"/>
                  </a:cubicBezTo>
                  <a:cubicBezTo>
                    <a:pt x="107" y="8"/>
                    <a:pt x="100" y="0"/>
                    <a:pt x="90" y="0"/>
                  </a:cubicBezTo>
                  <a:cubicBezTo>
                    <a:pt x="81" y="0"/>
                    <a:pt x="74" y="8"/>
                    <a:pt x="74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6" y="39"/>
                    <a:pt x="22" y="37"/>
                    <a:pt x="17" y="37"/>
                  </a:cubicBezTo>
                  <a:cubicBezTo>
                    <a:pt x="8" y="37"/>
                    <a:pt x="0" y="45"/>
                    <a:pt x="0" y="54"/>
                  </a:cubicBezTo>
                  <a:cubicBezTo>
                    <a:pt x="0" y="63"/>
                    <a:pt x="8" y="70"/>
                    <a:pt x="17" y="70"/>
                  </a:cubicBezTo>
                  <a:cubicBezTo>
                    <a:pt x="22" y="70"/>
                    <a:pt x="26" y="68"/>
                    <a:pt x="29" y="65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4" y="89"/>
                    <a:pt x="74" y="90"/>
                    <a:pt x="74" y="90"/>
                  </a:cubicBezTo>
                  <a:cubicBezTo>
                    <a:pt x="74" y="100"/>
                    <a:pt x="81" y="107"/>
                    <a:pt x="90" y="107"/>
                  </a:cubicBezTo>
                  <a:cubicBezTo>
                    <a:pt x="100" y="107"/>
                    <a:pt x="107" y="100"/>
                    <a:pt x="107" y="90"/>
                  </a:cubicBezTo>
                  <a:cubicBezTo>
                    <a:pt x="107" y="81"/>
                    <a:pt x="100" y="74"/>
                    <a:pt x="9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2" name="Freeform 125"/>
            <p:cNvSpPr>
              <a:spLocks noEditPoints="1"/>
            </p:cNvSpPr>
            <p:nvPr/>
          </p:nvSpPr>
          <p:spPr bwMode="auto">
            <a:xfrm>
              <a:off x="9875071" y="1874748"/>
              <a:ext cx="324917" cy="352319"/>
            </a:xfrm>
            <a:custGeom>
              <a:avLst/>
              <a:gdLst>
                <a:gd name="T0" fmla="*/ 13 w 102"/>
                <a:gd name="T1" fmla="*/ 100 h 110"/>
                <a:gd name="T2" fmla="*/ 24 w 102"/>
                <a:gd name="T3" fmla="*/ 110 h 110"/>
                <a:gd name="T4" fmla="*/ 34 w 102"/>
                <a:gd name="T5" fmla="*/ 100 h 110"/>
                <a:gd name="T6" fmla="*/ 34 w 102"/>
                <a:gd name="T7" fmla="*/ 100 h 110"/>
                <a:gd name="T8" fmla="*/ 24 w 102"/>
                <a:gd name="T9" fmla="*/ 89 h 110"/>
                <a:gd name="T10" fmla="*/ 13 w 102"/>
                <a:gd name="T11" fmla="*/ 100 h 110"/>
                <a:gd name="T12" fmla="*/ 82 w 102"/>
                <a:gd name="T13" fmla="*/ 100 h 110"/>
                <a:gd name="T14" fmla="*/ 92 w 102"/>
                <a:gd name="T15" fmla="*/ 110 h 110"/>
                <a:gd name="T16" fmla="*/ 102 w 102"/>
                <a:gd name="T17" fmla="*/ 100 h 110"/>
                <a:gd name="T18" fmla="*/ 102 w 102"/>
                <a:gd name="T19" fmla="*/ 100 h 110"/>
                <a:gd name="T20" fmla="*/ 92 w 102"/>
                <a:gd name="T21" fmla="*/ 89 h 110"/>
                <a:gd name="T22" fmla="*/ 82 w 102"/>
                <a:gd name="T23" fmla="*/ 100 h 110"/>
                <a:gd name="T24" fmla="*/ 102 w 102"/>
                <a:gd name="T25" fmla="*/ 55 h 110"/>
                <a:gd name="T26" fmla="*/ 102 w 102"/>
                <a:gd name="T27" fmla="*/ 14 h 110"/>
                <a:gd name="T28" fmla="*/ 13 w 102"/>
                <a:gd name="T29" fmla="*/ 14 h 110"/>
                <a:gd name="T30" fmla="*/ 0 w 102"/>
                <a:gd name="T31" fmla="*/ 0 h 110"/>
                <a:gd name="T32" fmla="*/ 0 w 102"/>
                <a:gd name="T33" fmla="*/ 7 h 110"/>
                <a:gd name="T34" fmla="*/ 7 w 102"/>
                <a:gd name="T35" fmla="*/ 14 h 110"/>
                <a:gd name="T36" fmla="*/ 12 w 102"/>
                <a:gd name="T37" fmla="*/ 58 h 110"/>
                <a:gd name="T38" fmla="*/ 7 w 102"/>
                <a:gd name="T39" fmla="*/ 69 h 110"/>
                <a:gd name="T40" fmla="*/ 20 w 102"/>
                <a:gd name="T41" fmla="*/ 82 h 110"/>
                <a:gd name="T42" fmla="*/ 102 w 102"/>
                <a:gd name="T43" fmla="*/ 82 h 110"/>
                <a:gd name="T44" fmla="*/ 102 w 102"/>
                <a:gd name="T45" fmla="*/ 76 h 110"/>
                <a:gd name="T46" fmla="*/ 20 w 102"/>
                <a:gd name="T47" fmla="*/ 76 h 110"/>
                <a:gd name="T48" fmla="*/ 13 w 102"/>
                <a:gd name="T49" fmla="*/ 69 h 110"/>
                <a:gd name="T50" fmla="*/ 13 w 102"/>
                <a:gd name="T51" fmla="*/ 69 h 110"/>
                <a:gd name="T52" fmla="*/ 102 w 102"/>
                <a:gd name="T53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110">
                  <a:moveTo>
                    <a:pt x="13" y="100"/>
                  </a:moveTo>
                  <a:cubicBezTo>
                    <a:pt x="13" y="105"/>
                    <a:pt x="18" y="110"/>
                    <a:pt x="24" y="110"/>
                  </a:cubicBezTo>
                  <a:cubicBezTo>
                    <a:pt x="29" y="110"/>
                    <a:pt x="34" y="105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94"/>
                    <a:pt x="29" y="89"/>
                    <a:pt x="24" y="89"/>
                  </a:cubicBezTo>
                  <a:cubicBezTo>
                    <a:pt x="18" y="89"/>
                    <a:pt x="13" y="94"/>
                    <a:pt x="13" y="100"/>
                  </a:cubicBezTo>
                  <a:close/>
                  <a:moveTo>
                    <a:pt x="82" y="100"/>
                  </a:moveTo>
                  <a:cubicBezTo>
                    <a:pt x="82" y="105"/>
                    <a:pt x="86" y="110"/>
                    <a:pt x="92" y="110"/>
                  </a:cubicBezTo>
                  <a:cubicBezTo>
                    <a:pt x="98" y="110"/>
                    <a:pt x="102" y="105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94"/>
                    <a:pt x="98" y="89"/>
                    <a:pt x="92" y="89"/>
                  </a:cubicBezTo>
                  <a:cubicBezTo>
                    <a:pt x="86" y="89"/>
                    <a:pt x="82" y="94"/>
                    <a:pt x="82" y="100"/>
                  </a:cubicBezTo>
                  <a:close/>
                  <a:moveTo>
                    <a:pt x="102" y="55"/>
                  </a:moveTo>
                  <a:cubicBezTo>
                    <a:pt x="102" y="14"/>
                    <a:pt x="102" y="14"/>
                    <a:pt x="10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6"/>
                    <a:pt x="7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7" y="10"/>
                    <a:pt x="7" y="1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9" y="61"/>
                    <a:pt x="7" y="64"/>
                    <a:pt x="7" y="69"/>
                  </a:cubicBezTo>
                  <a:cubicBezTo>
                    <a:pt x="7" y="76"/>
                    <a:pt x="13" y="82"/>
                    <a:pt x="20" y="82"/>
                  </a:cubicBezTo>
                  <a:cubicBezTo>
                    <a:pt x="102" y="82"/>
                    <a:pt x="102" y="82"/>
                    <a:pt x="102" y="82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16" y="76"/>
                    <a:pt x="13" y="73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lnTo>
                    <a:pt x="102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3" name="Freeform 126"/>
            <p:cNvSpPr>
              <a:spLocks noEditPoints="1"/>
            </p:cNvSpPr>
            <p:nvPr/>
          </p:nvSpPr>
          <p:spPr bwMode="auto">
            <a:xfrm>
              <a:off x="9965108" y="1600722"/>
              <a:ext cx="274026" cy="268153"/>
            </a:xfrm>
            <a:custGeom>
              <a:avLst/>
              <a:gdLst>
                <a:gd name="T0" fmla="*/ 82 w 86"/>
                <a:gd name="T1" fmla="*/ 47 h 84"/>
                <a:gd name="T2" fmla="*/ 82 w 86"/>
                <a:gd name="T3" fmla="*/ 42 h 84"/>
                <a:gd name="T4" fmla="*/ 43 w 86"/>
                <a:gd name="T5" fmla="*/ 3 h 84"/>
                <a:gd name="T6" fmla="*/ 36 w 86"/>
                <a:gd name="T7" fmla="*/ 4 h 84"/>
                <a:gd name="T8" fmla="*/ 24 w 86"/>
                <a:gd name="T9" fmla="*/ 0 h 84"/>
                <a:gd name="T10" fmla="*/ 0 w 86"/>
                <a:gd name="T11" fmla="*/ 23 h 84"/>
                <a:gd name="T12" fmla="*/ 4 w 86"/>
                <a:gd name="T13" fmla="*/ 36 h 84"/>
                <a:gd name="T14" fmla="*/ 4 w 86"/>
                <a:gd name="T15" fmla="*/ 42 h 84"/>
                <a:gd name="T16" fmla="*/ 43 w 86"/>
                <a:gd name="T17" fmla="*/ 81 h 84"/>
                <a:gd name="T18" fmla="*/ 50 w 86"/>
                <a:gd name="T19" fmla="*/ 80 h 84"/>
                <a:gd name="T20" fmla="*/ 62 w 86"/>
                <a:gd name="T21" fmla="*/ 84 h 84"/>
                <a:gd name="T22" fmla="*/ 86 w 86"/>
                <a:gd name="T23" fmla="*/ 61 h 84"/>
                <a:gd name="T24" fmla="*/ 82 w 86"/>
                <a:gd name="T25" fmla="*/ 47 h 84"/>
                <a:gd name="T26" fmla="*/ 46 w 86"/>
                <a:gd name="T27" fmla="*/ 71 h 84"/>
                <a:gd name="T28" fmla="*/ 23 w 86"/>
                <a:gd name="T29" fmla="*/ 64 h 84"/>
                <a:gd name="T30" fmla="*/ 24 w 86"/>
                <a:gd name="T31" fmla="*/ 51 h 84"/>
                <a:gd name="T32" fmla="*/ 34 w 86"/>
                <a:gd name="T33" fmla="*/ 59 h 84"/>
                <a:gd name="T34" fmla="*/ 52 w 86"/>
                <a:gd name="T35" fmla="*/ 58 h 84"/>
                <a:gd name="T36" fmla="*/ 41 w 86"/>
                <a:gd name="T37" fmla="*/ 47 h 84"/>
                <a:gd name="T38" fmla="*/ 20 w 86"/>
                <a:gd name="T39" fmla="*/ 30 h 84"/>
                <a:gd name="T40" fmla="*/ 37 w 86"/>
                <a:gd name="T41" fmla="*/ 13 h 84"/>
                <a:gd name="T42" fmla="*/ 61 w 86"/>
                <a:gd name="T43" fmla="*/ 19 h 84"/>
                <a:gd name="T44" fmla="*/ 59 w 86"/>
                <a:gd name="T45" fmla="*/ 31 h 84"/>
                <a:gd name="T46" fmla="*/ 42 w 86"/>
                <a:gd name="T47" fmla="*/ 22 h 84"/>
                <a:gd name="T48" fmla="*/ 38 w 86"/>
                <a:gd name="T49" fmla="*/ 35 h 84"/>
                <a:gd name="T50" fmla="*/ 66 w 86"/>
                <a:gd name="T51" fmla="*/ 49 h 84"/>
                <a:gd name="T52" fmla="*/ 46 w 86"/>
                <a:gd name="T53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6" h="84">
                  <a:moveTo>
                    <a:pt x="82" y="47"/>
                  </a:moveTo>
                  <a:cubicBezTo>
                    <a:pt x="82" y="46"/>
                    <a:pt x="82" y="44"/>
                    <a:pt x="82" y="42"/>
                  </a:cubicBezTo>
                  <a:cubicBezTo>
                    <a:pt x="82" y="21"/>
                    <a:pt x="64" y="3"/>
                    <a:pt x="43" y="3"/>
                  </a:cubicBezTo>
                  <a:cubicBezTo>
                    <a:pt x="41" y="3"/>
                    <a:pt x="39" y="3"/>
                    <a:pt x="36" y="4"/>
                  </a:cubicBezTo>
                  <a:cubicBezTo>
                    <a:pt x="33" y="1"/>
                    <a:pt x="28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8"/>
                    <a:pt x="2" y="32"/>
                    <a:pt x="4" y="36"/>
                  </a:cubicBezTo>
                  <a:cubicBezTo>
                    <a:pt x="4" y="38"/>
                    <a:pt x="4" y="40"/>
                    <a:pt x="4" y="42"/>
                  </a:cubicBezTo>
                  <a:cubicBezTo>
                    <a:pt x="4" y="64"/>
                    <a:pt x="21" y="81"/>
                    <a:pt x="43" y="81"/>
                  </a:cubicBezTo>
                  <a:cubicBezTo>
                    <a:pt x="45" y="81"/>
                    <a:pt x="48" y="81"/>
                    <a:pt x="50" y="80"/>
                  </a:cubicBezTo>
                  <a:cubicBezTo>
                    <a:pt x="54" y="83"/>
                    <a:pt x="58" y="84"/>
                    <a:pt x="62" y="84"/>
                  </a:cubicBezTo>
                  <a:cubicBezTo>
                    <a:pt x="75" y="84"/>
                    <a:pt x="86" y="73"/>
                    <a:pt x="86" y="61"/>
                  </a:cubicBezTo>
                  <a:cubicBezTo>
                    <a:pt x="86" y="56"/>
                    <a:pt x="84" y="51"/>
                    <a:pt x="82" y="47"/>
                  </a:cubicBezTo>
                  <a:close/>
                  <a:moveTo>
                    <a:pt x="46" y="71"/>
                  </a:moveTo>
                  <a:cubicBezTo>
                    <a:pt x="34" y="71"/>
                    <a:pt x="28" y="69"/>
                    <a:pt x="23" y="64"/>
                  </a:cubicBezTo>
                  <a:cubicBezTo>
                    <a:pt x="17" y="58"/>
                    <a:pt x="19" y="52"/>
                    <a:pt x="24" y="51"/>
                  </a:cubicBezTo>
                  <a:cubicBezTo>
                    <a:pt x="29" y="51"/>
                    <a:pt x="32" y="57"/>
                    <a:pt x="34" y="59"/>
                  </a:cubicBezTo>
                  <a:cubicBezTo>
                    <a:pt x="37" y="60"/>
                    <a:pt x="47" y="64"/>
                    <a:pt x="52" y="58"/>
                  </a:cubicBezTo>
                  <a:cubicBezTo>
                    <a:pt x="58" y="51"/>
                    <a:pt x="48" y="48"/>
                    <a:pt x="41" y="47"/>
                  </a:cubicBezTo>
                  <a:cubicBezTo>
                    <a:pt x="32" y="46"/>
                    <a:pt x="19" y="40"/>
                    <a:pt x="20" y="30"/>
                  </a:cubicBezTo>
                  <a:cubicBezTo>
                    <a:pt x="21" y="19"/>
                    <a:pt x="29" y="14"/>
                    <a:pt x="37" y="13"/>
                  </a:cubicBezTo>
                  <a:cubicBezTo>
                    <a:pt x="48" y="12"/>
                    <a:pt x="55" y="15"/>
                    <a:pt x="61" y="19"/>
                  </a:cubicBezTo>
                  <a:cubicBezTo>
                    <a:pt x="67" y="25"/>
                    <a:pt x="63" y="31"/>
                    <a:pt x="59" y="31"/>
                  </a:cubicBezTo>
                  <a:cubicBezTo>
                    <a:pt x="55" y="32"/>
                    <a:pt x="51" y="22"/>
                    <a:pt x="42" y="22"/>
                  </a:cubicBezTo>
                  <a:cubicBezTo>
                    <a:pt x="33" y="22"/>
                    <a:pt x="27" y="32"/>
                    <a:pt x="38" y="35"/>
                  </a:cubicBezTo>
                  <a:cubicBezTo>
                    <a:pt x="49" y="37"/>
                    <a:pt x="61" y="38"/>
                    <a:pt x="66" y="49"/>
                  </a:cubicBezTo>
                  <a:cubicBezTo>
                    <a:pt x="70" y="59"/>
                    <a:pt x="59" y="70"/>
                    <a:pt x="46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4" name="Freeform 127"/>
            <p:cNvSpPr>
              <a:spLocks noEditPoints="1"/>
            </p:cNvSpPr>
            <p:nvPr/>
          </p:nvSpPr>
          <p:spPr bwMode="auto">
            <a:xfrm>
              <a:off x="10082548" y="1367799"/>
              <a:ext cx="152672" cy="199648"/>
            </a:xfrm>
            <a:custGeom>
              <a:avLst/>
              <a:gdLst>
                <a:gd name="T0" fmla="*/ 42 w 48"/>
                <a:gd name="T1" fmla="*/ 8 h 63"/>
                <a:gd name="T2" fmla="*/ 6 w 48"/>
                <a:gd name="T3" fmla="*/ 8 h 63"/>
                <a:gd name="T4" fmla="*/ 0 w 48"/>
                <a:gd name="T5" fmla="*/ 14 h 63"/>
                <a:gd name="T6" fmla="*/ 0 w 48"/>
                <a:gd name="T7" fmla="*/ 16 h 63"/>
                <a:gd name="T8" fmla="*/ 48 w 48"/>
                <a:gd name="T9" fmla="*/ 16 h 63"/>
                <a:gd name="T10" fmla="*/ 48 w 48"/>
                <a:gd name="T11" fmla="*/ 14 h 63"/>
                <a:gd name="T12" fmla="*/ 42 w 48"/>
                <a:gd name="T13" fmla="*/ 8 h 63"/>
                <a:gd name="T14" fmla="*/ 31 w 48"/>
                <a:gd name="T15" fmla="*/ 4 h 63"/>
                <a:gd name="T16" fmla="*/ 32 w 48"/>
                <a:gd name="T17" fmla="*/ 10 h 63"/>
                <a:gd name="T18" fmla="*/ 16 w 48"/>
                <a:gd name="T19" fmla="*/ 10 h 63"/>
                <a:gd name="T20" fmla="*/ 17 w 48"/>
                <a:gd name="T21" fmla="*/ 4 h 63"/>
                <a:gd name="T22" fmla="*/ 31 w 48"/>
                <a:gd name="T23" fmla="*/ 4 h 63"/>
                <a:gd name="T24" fmla="*/ 32 w 48"/>
                <a:gd name="T25" fmla="*/ 0 h 63"/>
                <a:gd name="T26" fmla="*/ 16 w 48"/>
                <a:gd name="T27" fmla="*/ 0 h 63"/>
                <a:gd name="T28" fmla="*/ 13 w 48"/>
                <a:gd name="T29" fmla="*/ 3 h 63"/>
                <a:gd name="T30" fmla="*/ 12 w 48"/>
                <a:gd name="T31" fmla="*/ 11 h 63"/>
                <a:gd name="T32" fmla="*/ 14 w 48"/>
                <a:gd name="T33" fmla="*/ 14 h 63"/>
                <a:gd name="T34" fmla="*/ 34 w 48"/>
                <a:gd name="T35" fmla="*/ 14 h 63"/>
                <a:gd name="T36" fmla="*/ 36 w 48"/>
                <a:gd name="T37" fmla="*/ 11 h 63"/>
                <a:gd name="T38" fmla="*/ 35 w 48"/>
                <a:gd name="T39" fmla="*/ 3 h 63"/>
                <a:gd name="T40" fmla="*/ 32 w 48"/>
                <a:gd name="T41" fmla="*/ 0 h 63"/>
                <a:gd name="T42" fmla="*/ 43 w 48"/>
                <a:gd name="T43" fmla="*/ 20 h 63"/>
                <a:gd name="T44" fmla="*/ 5 w 48"/>
                <a:gd name="T45" fmla="*/ 20 h 63"/>
                <a:gd name="T46" fmla="*/ 2 w 48"/>
                <a:gd name="T47" fmla="*/ 24 h 63"/>
                <a:gd name="T48" fmla="*/ 5 w 48"/>
                <a:gd name="T49" fmla="*/ 59 h 63"/>
                <a:gd name="T50" fmla="*/ 9 w 48"/>
                <a:gd name="T51" fmla="*/ 63 h 63"/>
                <a:gd name="T52" fmla="*/ 39 w 48"/>
                <a:gd name="T53" fmla="*/ 63 h 63"/>
                <a:gd name="T54" fmla="*/ 43 w 48"/>
                <a:gd name="T55" fmla="*/ 59 h 63"/>
                <a:gd name="T56" fmla="*/ 46 w 48"/>
                <a:gd name="T57" fmla="*/ 24 h 63"/>
                <a:gd name="T58" fmla="*/ 43 w 48"/>
                <a:gd name="T59" fmla="*/ 20 h 63"/>
                <a:gd name="T60" fmla="*/ 16 w 48"/>
                <a:gd name="T61" fmla="*/ 55 h 63"/>
                <a:gd name="T62" fmla="*/ 10 w 48"/>
                <a:gd name="T63" fmla="*/ 55 h 63"/>
                <a:gd name="T64" fmla="*/ 8 w 48"/>
                <a:gd name="T65" fmla="*/ 28 h 63"/>
                <a:gd name="T66" fmla="*/ 16 w 48"/>
                <a:gd name="T67" fmla="*/ 28 h 63"/>
                <a:gd name="T68" fmla="*/ 16 w 48"/>
                <a:gd name="T69" fmla="*/ 55 h 63"/>
                <a:gd name="T70" fmla="*/ 28 w 48"/>
                <a:gd name="T71" fmla="*/ 55 h 63"/>
                <a:gd name="T72" fmla="*/ 20 w 48"/>
                <a:gd name="T73" fmla="*/ 55 h 63"/>
                <a:gd name="T74" fmla="*/ 20 w 48"/>
                <a:gd name="T75" fmla="*/ 28 h 63"/>
                <a:gd name="T76" fmla="*/ 28 w 48"/>
                <a:gd name="T77" fmla="*/ 28 h 63"/>
                <a:gd name="T78" fmla="*/ 28 w 48"/>
                <a:gd name="T79" fmla="*/ 55 h 63"/>
                <a:gd name="T80" fmla="*/ 38 w 48"/>
                <a:gd name="T81" fmla="*/ 55 h 63"/>
                <a:gd name="T82" fmla="*/ 32 w 48"/>
                <a:gd name="T83" fmla="*/ 55 h 63"/>
                <a:gd name="T84" fmla="*/ 32 w 48"/>
                <a:gd name="T85" fmla="*/ 28 h 63"/>
                <a:gd name="T86" fmla="*/ 40 w 48"/>
                <a:gd name="T87" fmla="*/ 28 h 63"/>
                <a:gd name="T88" fmla="*/ 38 w 48"/>
                <a:gd name="T89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" h="63">
                  <a:moveTo>
                    <a:pt x="42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1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1"/>
                    <a:pt x="45" y="8"/>
                    <a:pt x="42" y="8"/>
                  </a:cubicBezTo>
                  <a:close/>
                  <a:moveTo>
                    <a:pt x="31" y="4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31" y="4"/>
                    <a:pt x="31" y="4"/>
                    <a:pt x="31" y="4"/>
                  </a:cubicBezTo>
                  <a:moveTo>
                    <a:pt x="3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3" y="1"/>
                    <a:pt x="13" y="3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3"/>
                    <a:pt x="13" y="14"/>
                    <a:pt x="1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4"/>
                    <a:pt x="37" y="13"/>
                    <a:pt x="36" y="11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4" y="0"/>
                    <a:pt x="32" y="0"/>
                  </a:cubicBezTo>
                  <a:close/>
                  <a:moveTo>
                    <a:pt x="43" y="20"/>
                  </a:moveTo>
                  <a:cubicBezTo>
                    <a:pt x="5" y="20"/>
                    <a:pt x="5" y="20"/>
                    <a:pt x="5" y="20"/>
                  </a:cubicBezTo>
                  <a:cubicBezTo>
                    <a:pt x="3" y="20"/>
                    <a:pt x="2" y="22"/>
                    <a:pt x="2" y="24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61"/>
                    <a:pt x="7" y="63"/>
                    <a:pt x="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1" y="63"/>
                    <a:pt x="43" y="61"/>
                    <a:pt x="43" y="59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2"/>
                    <a:pt x="45" y="20"/>
                    <a:pt x="43" y="20"/>
                  </a:cubicBezTo>
                  <a:close/>
                  <a:moveTo>
                    <a:pt x="16" y="55"/>
                  </a:moveTo>
                  <a:cubicBezTo>
                    <a:pt x="10" y="55"/>
                    <a:pt x="10" y="55"/>
                    <a:pt x="10" y="55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6" y="28"/>
                    <a:pt x="16" y="28"/>
                    <a:pt x="16" y="28"/>
                  </a:cubicBezTo>
                  <a:lnTo>
                    <a:pt x="16" y="55"/>
                  </a:lnTo>
                  <a:close/>
                  <a:moveTo>
                    <a:pt x="28" y="55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55"/>
                  </a:lnTo>
                  <a:close/>
                  <a:moveTo>
                    <a:pt x="38" y="55"/>
                  </a:moveTo>
                  <a:cubicBezTo>
                    <a:pt x="32" y="55"/>
                    <a:pt x="32" y="55"/>
                    <a:pt x="32" y="55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40" y="28"/>
                    <a:pt x="40" y="28"/>
                    <a:pt x="40" y="28"/>
                  </a:cubicBezTo>
                  <a:lnTo>
                    <a:pt x="38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5" name="Freeform 128"/>
            <p:cNvSpPr>
              <a:spLocks noEditPoints="1"/>
            </p:cNvSpPr>
            <p:nvPr/>
          </p:nvSpPr>
          <p:spPr bwMode="auto">
            <a:xfrm>
              <a:off x="9634320" y="3002169"/>
              <a:ext cx="416912" cy="418868"/>
            </a:xfrm>
            <a:custGeom>
              <a:avLst/>
              <a:gdLst>
                <a:gd name="T0" fmla="*/ 65 w 130"/>
                <a:gd name="T1" fmla="*/ 0 h 131"/>
                <a:gd name="T2" fmla="*/ 0 w 130"/>
                <a:gd name="T3" fmla="*/ 65 h 131"/>
                <a:gd name="T4" fmla="*/ 65 w 130"/>
                <a:gd name="T5" fmla="*/ 131 h 131"/>
                <a:gd name="T6" fmla="*/ 130 w 130"/>
                <a:gd name="T7" fmla="*/ 65 h 131"/>
                <a:gd name="T8" fmla="*/ 65 w 130"/>
                <a:gd name="T9" fmla="*/ 0 h 131"/>
                <a:gd name="T10" fmla="*/ 65 w 130"/>
                <a:gd name="T11" fmla="*/ 114 h 131"/>
                <a:gd name="T12" fmla="*/ 16 w 130"/>
                <a:gd name="T13" fmla="*/ 65 h 131"/>
                <a:gd name="T14" fmla="*/ 65 w 130"/>
                <a:gd name="T15" fmla="*/ 17 h 131"/>
                <a:gd name="T16" fmla="*/ 114 w 130"/>
                <a:gd name="T17" fmla="*/ 65 h 131"/>
                <a:gd name="T18" fmla="*/ 65 w 130"/>
                <a:gd name="T19" fmla="*/ 114 h 131"/>
                <a:gd name="T20" fmla="*/ 40 w 130"/>
                <a:gd name="T21" fmla="*/ 65 h 131"/>
                <a:gd name="T22" fmla="*/ 65 w 130"/>
                <a:gd name="T23" fmla="*/ 90 h 131"/>
                <a:gd name="T24" fmla="*/ 89 w 130"/>
                <a:gd name="T25" fmla="*/ 65 h 131"/>
                <a:gd name="T26" fmla="*/ 65 w 130"/>
                <a:gd name="T27" fmla="*/ 41 h 131"/>
                <a:gd name="T28" fmla="*/ 40 w 130"/>
                <a:gd name="T29" fmla="*/ 6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1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1" y="131"/>
                    <a:pt x="130" y="101"/>
                    <a:pt x="130" y="65"/>
                  </a:cubicBezTo>
                  <a:cubicBezTo>
                    <a:pt x="130" y="29"/>
                    <a:pt x="101" y="0"/>
                    <a:pt x="65" y="0"/>
                  </a:cubicBezTo>
                  <a:close/>
                  <a:moveTo>
                    <a:pt x="65" y="114"/>
                  </a:moveTo>
                  <a:cubicBezTo>
                    <a:pt x="38" y="114"/>
                    <a:pt x="16" y="92"/>
                    <a:pt x="16" y="65"/>
                  </a:cubicBezTo>
                  <a:cubicBezTo>
                    <a:pt x="16" y="38"/>
                    <a:pt x="38" y="17"/>
                    <a:pt x="65" y="17"/>
                  </a:cubicBezTo>
                  <a:cubicBezTo>
                    <a:pt x="92" y="17"/>
                    <a:pt x="114" y="38"/>
                    <a:pt x="114" y="65"/>
                  </a:cubicBezTo>
                  <a:cubicBezTo>
                    <a:pt x="114" y="92"/>
                    <a:pt x="92" y="114"/>
                    <a:pt x="65" y="114"/>
                  </a:cubicBezTo>
                  <a:close/>
                  <a:moveTo>
                    <a:pt x="40" y="65"/>
                  </a:moveTo>
                  <a:cubicBezTo>
                    <a:pt x="40" y="79"/>
                    <a:pt x="51" y="90"/>
                    <a:pt x="65" y="90"/>
                  </a:cubicBezTo>
                  <a:cubicBezTo>
                    <a:pt x="78" y="90"/>
                    <a:pt x="89" y="79"/>
                    <a:pt x="89" y="65"/>
                  </a:cubicBezTo>
                  <a:cubicBezTo>
                    <a:pt x="89" y="52"/>
                    <a:pt x="78" y="41"/>
                    <a:pt x="65" y="41"/>
                  </a:cubicBezTo>
                  <a:cubicBezTo>
                    <a:pt x="51" y="41"/>
                    <a:pt x="40" y="52"/>
                    <a:pt x="4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6" name="Freeform 129"/>
            <p:cNvSpPr>
              <a:spLocks noEditPoints="1"/>
            </p:cNvSpPr>
            <p:nvPr/>
          </p:nvSpPr>
          <p:spPr bwMode="auto">
            <a:xfrm>
              <a:off x="9330934" y="1252317"/>
              <a:ext cx="690938" cy="299471"/>
            </a:xfrm>
            <a:custGeom>
              <a:avLst/>
              <a:gdLst>
                <a:gd name="T0" fmla="*/ 188 w 216"/>
                <a:gd name="T1" fmla="*/ 41 h 94"/>
                <a:gd name="T2" fmla="*/ 178 w 216"/>
                <a:gd name="T3" fmla="*/ 43 h 94"/>
                <a:gd name="T4" fmla="*/ 129 w 216"/>
                <a:gd name="T5" fmla="*/ 0 h 94"/>
                <a:gd name="T6" fmla="*/ 111 w 216"/>
                <a:gd name="T7" fmla="*/ 3 h 94"/>
                <a:gd name="T8" fmla="*/ 108 w 216"/>
                <a:gd name="T9" fmla="*/ 6 h 94"/>
                <a:gd name="T10" fmla="*/ 108 w 216"/>
                <a:gd name="T11" fmla="*/ 91 h 94"/>
                <a:gd name="T12" fmla="*/ 111 w 216"/>
                <a:gd name="T13" fmla="*/ 94 h 94"/>
                <a:gd name="T14" fmla="*/ 188 w 216"/>
                <a:gd name="T15" fmla="*/ 94 h 94"/>
                <a:gd name="T16" fmla="*/ 216 w 216"/>
                <a:gd name="T17" fmla="*/ 68 h 94"/>
                <a:gd name="T18" fmla="*/ 188 w 216"/>
                <a:gd name="T19" fmla="*/ 41 h 94"/>
                <a:gd name="T20" fmla="*/ 85 w 216"/>
                <a:gd name="T21" fmla="*/ 94 h 94"/>
                <a:gd name="T22" fmla="*/ 91 w 216"/>
                <a:gd name="T23" fmla="*/ 94 h 94"/>
                <a:gd name="T24" fmla="*/ 95 w 216"/>
                <a:gd name="T25" fmla="*/ 47 h 94"/>
                <a:gd name="T26" fmla="*/ 91 w 216"/>
                <a:gd name="T27" fmla="*/ 0 h 94"/>
                <a:gd name="T28" fmla="*/ 85 w 216"/>
                <a:gd name="T29" fmla="*/ 0 h 94"/>
                <a:gd name="T30" fmla="*/ 81 w 216"/>
                <a:gd name="T31" fmla="*/ 47 h 94"/>
                <a:gd name="T32" fmla="*/ 85 w 216"/>
                <a:gd name="T33" fmla="*/ 94 h 94"/>
                <a:gd name="T34" fmla="*/ 64 w 216"/>
                <a:gd name="T35" fmla="*/ 94 h 94"/>
                <a:gd name="T36" fmla="*/ 58 w 216"/>
                <a:gd name="T37" fmla="*/ 94 h 94"/>
                <a:gd name="T38" fmla="*/ 54 w 216"/>
                <a:gd name="T39" fmla="*/ 60 h 94"/>
                <a:gd name="T40" fmla="*/ 58 w 216"/>
                <a:gd name="T41" fmla="*/ 27 h 94"/>
                <a:gd name="T42" fmla="*/ 64 w 216"/>
                <a:gd name="T43" fmla="*/ 27 h 94"/>
                <a:gd name="T44" fmla="*/ 68 w 216"/>
                <a:gd name="T45" fmla="*/ 61 h 94"/>
                <a:gd name="T46" fmla="*/ 64 w 216"/>
                <a:gd name="T47" fmla="*/ 94 h 94"/>
                <a:gd name="T48" fmla="*/ 31 w 216"/>
                <a:gd name="T49" fmla="*/ 94 h 94"/>
                <a:gd name="T50" fmla="*/ 37 w 216"/>
                <a:gd name="T51" fmla="*/ 94 h 94"/>
                <a:gd name="T52" fmla="*/ 41 w 216"/>
                <a:gd name="T53" fmla="*/ 67 h 94"/>
                <a:gd name="T54" fmla="*/ 37 w 216"/>
                <a:gd name="T55" fmla="*/ 40 h 94"/>
                <a:gd name="T56" fmla="*/ 31 w 216"/>
                <a:gd name="T57" fmla="*/ 40 h 94"/>
                <a:gd name="T58" fmla="*/ 27 w 216"/>
                <a:gd name="T59" fmla="*/ 67 h 94"/>
                <a:gd name="T60" fmla="*/ 31 w 216"/>
                <a:gd name="T61" fmla="*/ 94 h 94"/>
                <a:gd name="T62" fmla="*/ 4 w 216"/>
                <a:gd name="T63" fmla="*/ 81 h 94"/>
                <a:gd name="T64" fmla="*/ 10 w 216"/>
                <a:gd name="T65" fmla="*/ 81 h 94"/>
                <a:gd name="T66" fmla="*/ 14 w 216"/>
                <a:gd name="T67" fmla="*/ 67 h 94"/>
                <a:gd name="T68" fmla="*/ 10 w 216"/>
                <a:gd name="T69" fmla="*/ 54 h 94"/>
                <a:gd name="T70" fmla="*/ 4 w 216"/>
                <a:gd name="T71" fmla="*/ 54 h 94"/>
                <a:gd name="T72" fmla="*/ 0 w 216"/>
                <a:gd name="T73" fmla="*/ 67 h 94"/>
                <a:gd name="T74" fmla="*/ 4 w 216"/>
                <a:gd name="T75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6" h="94">
                  <a:moveTo>
                    <a:pt x="188" y="41"/>
                  </a:moveTo>
                  <a:cubicBezTo>
                    <a:pt x="184" y="41"/>
                    <a:pt x="181" y="42"/>
                    <a:pt x="178" y="43"/>
                  </a:cubicBezTo>
                  <a:cubicBezTo>
                    <a:pt x="175" y="19"/>
                    <a:pt x="154" y="0"/>
                    <a:pt x="129" y="0"/>
                  </a:cubicBezTo>
                  <a:cubicBezTo>
                    <a:pt x="122" y="0"/>
                    <a:pt x="116" y="1"/>
                    <a:pt x="111" y="3"/>
                  </a:cubicBezTo>
                  <a:cubicBezTo>
                    <a:pt x="109" y="4"/>
                    <a:pt x="108" y="5"/>
                    <a:pt x="108" y="6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8" y="93"/>
                    <a:pt x="110" y="94"/>
                    <a:pt x="111" y="94"/>
                  </a:cubicBezTo>
                  <a:cubicBezTo>
                    <a:pt x="111" y="94"/>
                    <a:pt x="188" y="94"/>
                    <a:pt x="188" y="94"/>
                  </a:cubicBezTo>
                  <a:cubicBezTo>
                    <a:pt x="204" y="94"/>
                    <a:pt x="216" y="82"/>
                    <a:pt x="216" y="68"/>
                  </a:cubicBezTo>
                  <a:cubicBezTo>
                    <a:pt x="216" y="53"/>
                    <a:pt x="204" y="41"/>
                    <a:pt x="188" y="41"/>
                  </a:cubicBezTo>
                  <a:close/>
                  <a:moveTo>
                    <a:pt x="85" y="94"/>
                  </a:moveTo>
                  <a:cubicBezTo>
                    <a:pt x="91" y="94"/>
                    <a:pt x="91" y="94"/>
                    <a:pt x="91" y="94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1" y="47"/>
                    <a:pt x="81" y="47"/>
                    <a:pt x="81" y="47"/>
                  </a:cubicBezTo>
                  <a:lnTo>
                    <a:pt x="85" y="94"/>
                  </a:lnTo>
                  <a:close/>
                  <a:moveTo>
                    <a:pt x="64" y="94"/>
                  </a:moveTo>
                  <a:cubicBezTo>
                    <a:pt x="58" y="94"/>
                    <a:pt x="58" y="94"/>
                    <a:pt x="58" y="94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8" y="61"/>
                    <a:pt x="68" y="61"/>
                    <a:pt x="68" y="61"/>
                  </a:cubicBezTo>
                  <a:lnTo>
                    <a:pt x="64" y="94"/>
                  </a:lnTo>
                  <a:close/>
                  <a:moveTo>
                    <a:pt x="31" y="94"/>
                  </a:moveTo>
                  <a:cubicBezTo>
                    <a:pt x="37" y="94"/>
                    <a:pt x="37" y="94"/>
                    <a:pt x="37" y="94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27" y="67"/>
                    <a:pt x="27" y="67"/>
                    <a:pt x="27" y="67"/>
                  </a:cubicBezTo>
                  <a:lnTo>
                    <a:pt x="31" y="94"/>
                  </a:lnTo>
                  <a:close/>
                  <a:moveTo>
                    <a:pt x="4" y="81"/>
                  </a:moveTo>
                  <a:cubicBezTo>
                    <a:pt x="10" y="81"/>
                    <a:pt x="10" y="81"/>
                    <a:pt x="10" y="8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7" name="Freeform 130"/>
            <p:cNvSpPr>
              <a:spLocks noEditPoints="1"/>
            </p:cNvSpPr>
            <p:nvPr/>
          </p:nvSpPr>
          <p:spPr bwMode="auto">
            <a:xfrm>
              <a:off x="9462075" y="1610508"/>
              <a:ext cx="383636" cy="342532"/>
            </a:xfrm>
            <a:custGeom>
              <a:avLst/>
              <a:gdLst>
                <a:gd name="T0" fmla="*/ 50 w 120"/>
                <a:gd name="T1" fmla="*/ 0 h 107"/>
                <a:gd name="T2" fmla="*/ 50 w 120"/>
                <a:gd name="T3" fmla="*/ 0 h 107"/>
                <a:gd name="T4" fmla="*/ 100 w 120"/>
                <a:gd name="T5" fmla="*/ 41 h 107"/>
                <a:gd name="T6" fmla="*/ 50 w 120"/>
                <a:gd name="T7" fmla="*/ 81 h 107"/>
                <a:gd name="T8" fmla="*/ 42 w 120"/>
                <a:gd name="T9" fmla="*/ 81 h 107"/>
                <a:gd name="T10" fmla="*/ 7 w 120"/>
                <a:gd name="T11" fmla="*/ 93 h 107"/>
                <a:gd name="T12" fmla="*/ 7 w 120"/>
                <a:gd name="T13" fmla="*/ 91 h 107"/>
                <a:gd name="T14" fmla="*/ 19 w 120"/>
                <a:gd name="T15" fmla="*/ 75 h 107"/>
                <a:gd name="T16" fmla="*/ 19 w 120"/>
                <a:gd name="T17" fmla="*/ 72 h 107"/>
                <a:gd name="T18" fmla="*/ 0 w 120"/>
                <a:gd name="T19" fmla="*/ 41 h 107"/>
                <a:gd name="T20" fmla="*/ 50 w 120"/>
                <a:gd name="T21" fmla="*/ 0 h 107"/>
                <a:gd name="T22" fmla="*/ 104 w 120"/>
                <a:gd name="T23" fmla="*/ 91 h 107"/>
                <a:gd name="T24" fmla="*/ 113 w 120"/>
                <a:gd name="T25" fmla="*/ 104 h 107"/>
                <a:gd name="T26" fmla="*/ 113 w 120"/>
                <a:gd name="T27" fmla="*/ 107 h 107"/>
                <a:gd name="T28" fmla="*/ 83 w 120"/>
                <a:gd name="T29" fmla="*/ 96 h 107"/>
                <a:gd name="T30" fmla="*/ 77 w 120"/>
                <a:gd name="T31" fmla="*/ 96 h 107"/>
                <a:gd name="T32" fmla="*/ 50 w 120"/>
                <a:gd name="T33" fmla="*/ 89 h 107"/>
                <a:gd name="T34" fmla="*/ 90 w 120"/>
                <a:gd name="T35" fmla="*/ 75 h 107"/>
                <a:gd name="T36" fmla="*/ 103 w 120"/>
                <a:gd name="T37" fmla="*/ 60 h 107"/>
                <a:gd name="T38" fmla="*/ 108 w 120"/>
                <a:gd name="T39" fmla="*/ 41 h 107"/>
                <a:gd name="T40" fmla="*/ 108 w 120"/>
                <a:gd name="T41" fmla="*/ 37 h 107"/>
                <a:gd name="T42" fmla="*/ 120 w 120"/>
                <a:gd name="T43" fmla="*/ 62 h 107"/>
                <a:gd name="T44" fmla="*/ 104 w 120"/>
                <a:gd name="T45" fmla="*/ 88 h 107"/>
                <a:gd name="T46" fmla="*/ 104 w 120"/>
                <a:gd name="T47" fmla="*/ 9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" h="107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8" y="0"/>
                    <a:pt x="100" y="18"/>
                    <a:pt x="100" y="41"/>
                  </a:cubicBezTo>
                  <a:cubicBezTo>
                    <a:pt x="100" y="63"/>
                    <a:pt x="78" y="81"/>
                    <a:pt x="50" y="81"/>
                  </a:cubicBezTo>
                  <a:cubicBezTo>
                    <a:pt x="47" y="81"/>
                    <a:pt x="45" y="81"/>
                    <a:pt x="42" y="81"/>
                  </a:cubicBezTo>
                  <a:cubicBezTo>
                    <a:pt x="32" y="91"/>
                    <a:pt x="19" y="93"/>
                    <a:pt x="7" y="93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14" y="87"/>
                    <a:pt x="19" y="82"/>
                    <a:pt x="19" y="75"/>
                  </a:cubicBezTo>
                  <a:cubicBezTo>
                    <a:pt x="19" y="74"/>
                    <a:pt x="19" y="73"/>
                    <a:pt x="19" y="72"/>
                  </a:cubicBezTo>
                  <a:cubicBezTo>
                    <a:pt x="8" y="65"/>
                    <a:pt x="0" y="53"/>
                    <a:pt x="0" y="41"/>
                  </a:cubicBezTo>
                  <a:cubicBezTo>
                    <a:pt x="0" y="18"/>
                    <a:pt x="23" y="0"/>
                    <a:pt x="50" y="0"/>
                  </a:cubicBezTo>
                  <a:close/>
                  <a:moveTo>
                    <a:pt x="104" y="91"/>
                  </a:moveTo>
                  <a:cubicBezTo>
                    <a:pt x="104" y="97"/>
                    <a:pt x="107" y="102"/>
                    <a:pt x="113" y="104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02" y="106"/>
                    <a:pt x="93" y="105"/>
                    <a:pt x="83" y="96"/>
                  </a:cubicBezTo>
                  <a:cubicBezTo>
                    <a:pt x="81" y="96"/>
                    <a:pt x="79" y="96"/>
                    <a:pt x="77" y="96"/>
                  </a:cubicBezTo>
                  <a:cubicBezTo>
                    <a:pt x="67" y="96"/>
                    <a:pt x="58" y="93"/>
                    <a:pt x="50" y="89"/>
                  </a:cubicBezTo>
                  <a:cubicBezTo>
                    <a:pt x="65" y="89"/>
                    <a:pt x="79" y="84"/>
                    <a:pt x="90" y="75"/>
                  </a:cubicBezTo>
                  <a:cubicBezTo>
                    <a:pt x="96" y="71"/>
                    <a:pt x="100" y="66"/>
                    <a:pt x="103" y="60"/>
                  </a:cubicBezTo>
                  <a:cubicBezTo>
                    <a:pt x="106" y="54"/>
                    <a:pt x="108" y="47"/>
                    <a:pt x="108" y="41"/>
                  </a:cubicBezTo>
                  <a:cubicBezTo>
                    <a:pt x="108" y="40"/>
                    <a:pt x="108" y="39"/>
                    <a:pt x="108" y="37"/>
                  </a:cubicBezTo>
                  <a:cubicBezTo>
                    <a:pt x="115" y="44"/>
                    <a:pt x="120" y="52"/>
                    <a:pt x="120" y="62"/>
                  </a:cubicBezTo>
                  <a:cubicBezTo>
                    <a:pt x="120" y="72"/>
                    <a:pt x="114" y="82"/>
                    <a:pt x="104" y="88"/>
                  </a:cubicBezTo>
                  <a:cubicBezTo>
                    <a:pt x="104" y="89"/>
                    <a:pt x="104" y="90"/>
                    <a:pt x="104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8" name="Freeform 131"/>
            <p:cNvSpPr>
              <a:spLocks noEditPoints="1"/>
            </p:cNvSpPr>
            <p:nvPr/>
          </p:nvSpPr>
          <p:spPr bwMode="auto">
            <a:xfrm>
              <a:off x="9501222" y="1990229"/>
              <a:ext cx="338618" cy="336661"/>
            </a:xfrm>
            <a:custGeom>
              <a:avLst/>
              <a:gdLst>
                <a:gd name="T0" fmla="*/ 20 w 106"/>
                <a:gd name="T1" fmla="*/ 53 h 105"/>
                <a:gd name="T2" fmla="*/ 20 w 106"/>
                <a:gd name="T3" fmla="*/ 49 h 105"/>
                <a:gd name="T4" fmla="*/ 1 w 106"/>
                <a:gd name="T5" fmla="*/ 43 h 105"/>
                <a:gd name="T6" fmla="*/ 0 w 106"/>
                <a:gd name="T7" fmla="*/ 53 h 105"/>
                <a:gd name="T8" fmla="*/ 17 w 106"/>
                <a:gd name="T9" fmla="*/ 91 h 105"/>
                <a:gd name="T10" fmla="*/ 29 w 106"/>
                <a:gd name="T11" fmla="*/ 75 h 105"/>
                <a:gd name="T12" fmla="*/ 20 w 106"/>
                <a:gd name="T13" fmla="*/ 53 h 105"/>
                <a:gd name="T14" fmla="*/ 86 w 106"/>
                <a:gd name="T15" fmla="*/ 53 h 105"/>
                <a:gd name="T16" fmla="*/ 77 w 106"/>
                <a:gd name="T17" fmla="*/ 75 h 105"/>
                <a:gd name="T18" fmla="*/ 89 w 106"/>
                <a:gd name="T19" fmla="*/ 91 h 105"/>
                <a:gd name="T20" fmla="*/ 106 w 106"/>
                <a:gd name="T21" fmla="*/ 53 h 105"/>
                <a:gd name="T22" fmla="*/ 105 w 106"/>
                <a:gd name="T23" fmla="*/ 43 h 105"/>
                <a:gd name="T24" fmla="*/ 86 w 106"/>
                <a:gd name="T25" fmla="*/ 49 h 105"/>
                <a:gd name="T26" fmla="*/ 86 w 106"/>
                <a:gd name="T27" fmla="*/ 53 h 105"/>
                <a:gd name="T28" fmla="*/ 59 w 106"/>
                <a:gd name="T29" fmla="*/ 20 h 105"/>
                <a:gd name="T30" fmla="*/ 82 w 106"/>
                <a:gd name="T31" fmla="*/ 36 h 105"/>
                <a:gd name="T32" fmla="*/ 101 w 106"/>
                <a:gd name="T33" fmla="*/ 30 h 105"/>
                <a:gd name="T34" fmla="*/ 59 w 106"/>
                <a:gd name="T35" fmla="*/ 0 h 105"/>
                <a:gd name="T36" fmla="*/ 59 w 106"/>
                <a:gd name="T37" fmla="*/ 20 h 105"/>
                <a:gd name="T38" fmla="*/ 24 w 106"/>
                <a:gd name="T39" fmla="*/ 36 h 105"/>
                <a:gd name="T40" fmla="*/ 46 w 106"/>
                <a:gd name="T41" fmla="*/ 20 h 105"/>
                <a:gd name="T42" fmla="*/ 46 w 106"/>
                <a:gd name="T43" fmla="*/ 0 h 105"/>
                <a:gd name="T44" fmla="*/ 5 w 106"/>
                <a:gd name="T45" fmla="*/ 30 h 105"/>
                <a:gd name="T46" fmla="*/ 24 w 106"/>
                <a:gd name="T47" fmla="*/ 36 h 105"/>
                <a:gd name="T48" fmla="*/ 67 w 106"/>
                <a:gd name="T49" fmla="*/ 83 h 105"/>
                <a:gd name="T50" fmla="*/ 53 w 106"/>
                <a:gd name="T51" fmla="*/ 85 h 105"/>
                <a:gd name="T52" fmla="*/ 39 w 106"/>
                <a:gd name="T53" fmla="*/ 83 h 105"/>
                <a:gd name="T54" fmla="*/ 28 w 106"/>
                <a:gd name="T55" fmla="*/ 99 h 105"/>
                <a:gd name="T56" fmla="*/ 53 w 106"/>
                <a:gd name="T57" fmla="*/ 105 h 105"/>
                <a:gd name="T58" fmla="*/ 78 w 106"/>
                <a:gd name="T59" fmla="*/ 99 h 105"/>
                <a:gd name="T60" fmla="*/ 67 w 106"/>
                <a:gd name="T61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6" h="105">
                  <a:moveTo>
                    <a:pt x="20" y="53"/>
                  </a:moveTo>
                  <a:cubicBezTo>
                    <a:pt x="20" y="51"/>
                    <a:pt x="20" y="50"/>
                    <a:pt x="20" y="49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6"/>
                    <a:pt x="0" y="49"/>
                    <a:pt x="0" y="53"/>
                  </a:cubicBezTo>
                  <a:cubicBezTo>
                    <a:pt x="0" y="68"/>
                    <a:pt x="7" y="81"/>
                    <a:pt x="17" y="91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3" y="69"/>
                    <a:pt x="20" y="61"/>
                    <a:pt x="20" y="53"/>
                  </a:cubicBezTo>
                  <a:close/>
                  <a:moveTo>
                    <a:pt x="86" y="53"/>
                  </a:moveTo>
                  <a:cubicBezTo>
                    <a:pt x="86" y="61"/>
                    <a:pt x="83" y="69"/>
                    <a:pt x="77" y="7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9" y="81"/>
                    <a:pt x="106" y="68"/>
                    <a:pt x="106" y="53"/>
                  </a:cubicBezTo>
                  <a:cubicBezTo>
                    <a:pt x="106" y="49"/>
                    <a:pt x="105" y="46"/>
                    <a:pt x="105" y="43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86" y="50"/>
                    <a:pt x="86" y="51"/>
                    <a:pt x="86" y="53"/>
                  </a:cubicBezTo>
                  <a:close/>
                  <a:moveTo>
                    <a:pt x="59" y="20"/>
                  </a:moveTo>
                  <a:cubicBezTo>
                    <a:pt x="69" y="22"/>
                    <a:pt x="77" y="28"/>
                    <a:pt x="82" y="36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93" y="14"/>
                    <a:pt x="78" y="3"/>
                    <a:pt x="59" y="0"/>
                  </a:cubicBezTo>
                  <a:lnTo>
                    <a:pt x="59" y="20"/>
                  </a:lnTo>
                  <a:close/>
                  <a:moveTo>
                    <a:pt x="24" y="36"/>
                  </a:moveTo>
                  <a:cubicBezTo>
                    <a:pt x="29" y="28"/>
                    <a:pt x="37" y="22"/>
                    <a:pt x="46" y="2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8" y="3"/>
                    <a:pt x="13" y="14"/>
                    <a:pt x="5" y="30"/>
                  </a:cubicBezTo>
                  <a:lnTo>
                    <a:pt x="24" y="36"/>
                  </a:lnTo>
                  <a:close/>
                  <a:moveTo>
                    <a:pt x="67" y="83"/>
                  </a:moveTo>
                  <a:cubicBezTo>
                    <a:pt x="62" y="84"/>
                    <a:pt x="58" y="85"/>
                    <a:pt x="53" y="85"/>
                  </a:cubicBezTo>
                  <a:cubicBezTo>
                    <a:pt x="48" y="85"/>
                    <a:pt x="43" y="84"/>
                    <a:pt x="39" y="83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35" y="103"/>
                    <a:pt x="44" y="105"/>
                    <a:pt x="53" y="105"/>
                  </a:cubicBezTo>
                  <a:cubicBezTo>
                    <a:pt x="62" y="105"/>
                    <a:pt x="71" y="103"/>
                    <a:pt x="78" y="99"/>
                  </a:cubicBezTo>
                  <a:lnTo>
                    <a:pt x="67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9" name="Freeform 132"/>
            <p:cNvSpPr>
              <a:spLocks noEditPoints="1"/>
            </p:cNvSpPr>
            <p:nvPr/>
          </p:nvSpPr>
          <p:spPr bwMode="auto">
            <a:xfrm>
              <a:off x="9522752" y="2397354"/>
              <a:ext cx="317087" cy="334703"/>
            </a:xfrm>
            <a:custGeom>
              <a:avLst/>
              <a:gdLst>
                <a:gd name="T0" fmla="*/ 75 w 162"/>
                <a:gd name="T1" fmla="*/ 65 h 171"/>
                <a:gd name="T2" fmla="*/ 54 w 162"/>
                <a:gd name="T3" fmla="*/ 86 h 171"/>
                <a:gd name="T4" fmla="*/ 87 w 162"/>
                <a:gd name="T5" fmla="*/ 65 h 171"/>
                <a:gd name="T6" fmla="*/ 108 w 162"/>
                <a:gd name="T7" fmla="*/ 86 h 171"/>
                <a:gd name="T8" fmla="*/ 87 w 162"/>
                <a:gd name="T9" fmla="*/ 65 h 171"/>
                <a:gd name="T10" fmla="*/ 139 w 162"/>
                <a:gd name="T11" fmla="*/ 65 h 171"/>
                <a:gd name="T12" fmla="*/ 118 w 162"/>
                <a:gd name="T13" fmla="*/ 86 h 171"/>
                <a:gd name="T14" fmla="*/ 21 w 162"/>
                <a:gd name="T15" fmla="*/ 129 h 171"/>
                <a:gd name="T16" fmla="*/ 43 w 162"/>
                <a:gd name="T17" fmla="*/ 150 h 171"/>
                <a:gd name="T18" fmla="*/ 21 w 162"/>
                <a:gd name="T19" fmla="*/ 129 h 171"/>
                <a:gd name="T20" fmla="*/ 75 w 162"/>
                <a:gd name="T21" fmla="*/ 129 h 171"/>
                <a:gd name="T22" fmla="*/ 54 w 162"/>
                <a:gd name="T23" fmla="*/ 150 h 171"/>
                <a:gd name="T24" fmla="*/ 87 w 162"/>
                <a:gd name="T25" fmla="*/ 129 h 171"/>
                <a:gd name="T26" fmla="*/ 108 w 162"/>
                <a:gd name="T27" fmla="*/ 150 h 171"/>
                <a:gd name="T28" fmla="*/ 87 w 162"/>
                <a:gd name="T29" fmla="*/ 129 h 171"/>
                <a:gd name="T30" fmla="*/ 75 w 162"/>
                <a:gd name="T31" fmla="*/ 96 h 171"/>
                <a:gd name="T32" fmla="*/ 54 w 162"/>
                <a:gd name="T33" fmla="*/ 117 h 171"/>
                <a:gd name="T34" fmla="*/ 87 w 162"/>
                <a:gd name="T35" fmla="*/ 96 h 171"/>
                <a:gd name="T36" fmla="*/ 108 w 162"/>
                <a:gd name="T37" fmla="*/ 117 h 171"/>
                <a:gd name="T38" fmla="*/ 87 w 162"/>
                <a:gd name="T39" fmla="*/ 96 h 171"/>
                <a:gd name="T40" fmla="*/ 139 w 162"/>
                <a:gd name="T41" fmla="*/ 96 h 171"/>
                <a:gd name="T42" fmla="*/ 118 w 162"/>
                <a:gd name="T43" fmla="*/ 117 h 171"/>
                <a:gd name="T44" fmla="*/ 21 w 162"/>
                <a:gd name="T45" fmla="*/ 96 h 171"/>
                <a:gd name="T46" fmla="*/ 43 w 162"/>
                <a:gd name="T47" fmla="*/ 117 h 171"/>
                <a:gd name="T48" fmla="*/ 21 w 162"/>
                <a:gd name="T49" fmla="*/ 96 h 171"/>
                <a:gd name="T50" fmla="*/ 139 w 162"/>
                <a:gd name="T51" fmla="*/ 11 h 171"/>
                <a:gd name="T52" fmla="*/ 118 w 162"/>
                <a:gd name="T53" fmla="*/ 0 h 171"/>
                <a:gd name="T54" fmla="*/ 43 w 162"/>
                <a:gd name="T55" fmla="*/ 11 h 171"/>
                <a:gd name="T56" fmla="*/ 21 w 162"/>
                <a:gd name="T57" fmla="*/ 0 h 171"/>
                <a:gd name="T58" fmla="*/ 0 w 162"/>
                <a:gd name="T59" fmla="*/ 171 h 171"/>
                <a:gd name="T60" fmla="*/ 162 w 162"/>
                <a:gd name="T61" fmla="*/ 0 h 171"/>
                <a:gd name="T62" fmla="*/ 150 w 162"/>
                <a:gd name="T63" fmla="*/ 161 h 171"/>
                <a:gd name="T64" fmla="*/ 11 w 162"/>
                <a:gd name="T65" fmla="*/ 44 h 171"/>
                <a:gd name="T66" fmla="*/ 150 w 162"/>
                <a:gd name="T67" fmla="*/ 1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2" h="171">
                  <a:moveTo>
                    <a:pt x="54" y="65"/>
                  </a:moveTo>
                  <a:lnTo>
                    <a:pt x="75" y="65"/>
                  </a:lnTo>
                  <a:lnTo>
                    <a:pt x="75" y="86"/>
                  </a:lnTo>
                  <a:lnTo>
                    <a:pt x="54" y="86"/>
                  </a:lnTo>
                  <a:lnTo>
                    <a:pt x="54" y="65"/>
                  </a:lnTo>
                  <a:close/>
                  <a:moveTo>
                    <a:pt x="87" y="65"/>
                  </a:moveTo>
                  <a:lnTo>
                    <a:pt x="108" y="65"/>
                  </a:lnTo>
                  <a:lnTo>
                    <a:pt x="108" y="86"/>
                  </a:lnTo>
                  <a:lnTo>
                    <a:pt x="87" y="86"/>
                  </a:lnTo>
                  <a:lnTo>
                    <a:pt x="87" y="65"/>
                  </a:lnTo>
                  <a:close/>
                  <a:moveTo>
                    <a:pt x="118" y="65"/>
                  </a:moveTo>
                  <a:lnTo>
                    <a:pt x="139" y="65"/>
                  </a:lnTo>
                  <a:lnTo>
                    <a:pt x="139" y="86"/>
                  </a:lnTo>
                  <a:lnTo>
                    <a:pt x="118" y="86"/>
                  </a:lnTo>
                  <a:lnTo>
                    <a:pt x="118" y="65"/>
                  </a:lnTo>
                  <a:close/>
                  <a:moveTo>
                    <a:pt x="21" y="129"/>
                  </a:moveTo>
                  <a:lnTo>
                    <a:pt x="43" y="129"/>
                  </a:lnTo>
                  <a:lnTo>
                    <a:pt x="43" y="150"/>
                  </a:lnTo>
                  <a:lnTo>
                    <a:pt x="21" y="150"/>
                  </a:lnTo>
                  <a:lnTo>
                    <a:pt x="21" y="129"/>
                  </a:lnTo>
                  <a:close/>
                  <a:moveTo>
                    <a:pt x="54" y="129"/>
                  </a:moveTo>
                  <a:lnTo>
                    <a:pt x="75" y="129"/>
                  </a:lnTo>
                  <a:lnTo>
                    <a:pt x="75" y="150"/>
                  </a:lnTo>
                  <a:lnTo>
                    <a:pt x="54" y="150"/>
                  </a:lnTo>
                  <a:lnTo>
                    <a:pt x="54" y="129"/>
                  </a:lnTo>
                  <a:close/>
                  <a:moveTo>
                    <a:pt x="87" y="129"/>
                  </a:moveTo>
                  <a:lnTo>
                    <a:pt x="108" y="129"/>
                  </a:lnTo>
                  <a:lnTo>
                    <a:pt x="108" y="150"/>
                  </a:lnTo>
                  <a:lnTo>
                    <a:pt x="87" y="150"/>
                  </a:lnTo>
                  <a:lnTo>
                    <a:pt x="87" y="129"/>
                  </a:lnTo>
                  <a:close/>
                  <a:moveTo>
                    <a:pt x="54" y="96"/>
                  </a:moveTo>
                  <a:lnTo>
                    <a:pt x="75" y="96"/>
                  </a:lnTo>
                  <a:lnTo>
                    <a:pt x="75" y="117"/>
                  </a:lnTo>
                  <a:lnTo>
                    <a:pt x="54" y="117"/>
                  </a:lnTo>
                  <a:lnTo>
                    <a:pt x="54" y="96"/>
                  </a:lnTo>
                  <a:close/>
                  <a:moveTo>
                    <a:pt x="87" y="96"/>
                  </a:moveTo>
                  <a:lnTo>
                    <a:pt x="108" y="96"/>
                  </a:lnTo>
                  <a:lnTo>
                    <a:pt x="108" y="117"/>
                  </a:lnTo>
                  <a:lnTo>
                    <a:pt x="87" y="117"/>
                  </a:lnTo>
                  <a:lnTo>
                    <a:pt x="87" y="96"/>
                  </a:lnTo>
                  <a:close/>
                  <a:moveTo>
                    <a:pt x="118" y="96"/>
                  </a:moveTo>
                  <a:lnTo>
                    <a:pt x="139" y="96"/>
                  </a:lnTo>
                  <a:lnTo>
                    <a:pt x="139" y="117"/>
                  </a:lnTo>
                  <a:lnTo>
                    <a:pt x="118" y="117"/>
                  </a:lnTo>
                  <a:lnTo>
                    <a:pt x="118" y="96"/>
                  </a:lnTo>
                  <a:close/>
                  <a:moveTo>
                    <a:pt x="21" y="96"/>
                  </a:moveTo>
                  <a:lnTo>
                    <a:pt x="43" y="96"/>
                  </a:lnTo>
                  <a:lnTo>
                    <a:pt x="43" y="117"/>
                  </a:lnTo>
                  <a:lnTo>
                    <a:pt x="21" y="117"/>
                  </a:lnTo>
                  <a:lnTo>
                    <a:pt x="21" y="96"/>
                  </a:lnTo>
                  <a:close/>
                  <a:moveTo>
                    <a:pt x="139" y="0"/>
                  </a:moveTo>
                  <a:lnTo>
                    <a:pt x="139" y="11"/>
                  </a:lnTo>
                  <a:lnTo>
                    <a:pt x="118" y="11"/>
                  </a:lnTo>
                  <a:lnTo>
                    <a:pt x="118" y="0"/>
                  </a:lnTo>
                  <a:lnTo>
                    <a:pt x="43" y="0"/>
                  </a:lnTo>
                  <a:lnTo>
                    <a:pt x="43" y="11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171"/>
                  </a:lnTo>
                  <a:lnTo>
                    <a:pt x="162" y="171"/>
                  </a:lnTo>
                  <a:lnTo>
                    <a:pt x="162" y="0"/>
                  </a:lnTo>
                  <a:lnTo>
                    <a:pt x="139" y="0"/>
                  </a:lnTo>
                  <a:close/>
                  <a:moveTo>
                    <a:pt x="150" y="161"/>
                  </a:moveTo>
                  <a:lnTo>
                    <a:pt x="11" y="161"/>
                  </a:lnTo>
                  <a:lnTo>
                    <a:pt x="11" y="44"/>
                  </a:lnTo>
                  <a:lnTo>
                    <a:pt x="150" y="44"/>
                  </a:lnTo>
                  <a:lnTo>
                    <a:pt x="150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0" name="Freeform 133"/>
            <p:cNvSpPr>
              <a:spLocks noEditPoints="1"/>
            </p:cNvSpPr>
            <p:nvPr/>
          </p:nvSpPr>
          <p:spPr bwMode="auto">
            <a:xfrm>
              <a:off x="10025786" y="3945601"/>
              <a:ext cx="268155" cy="268153"/>
            </a:xfrm>
            <a:custGeom>
              <a:avLst/>
              <a:gdLst>
                <a:gd name="T0" fmla="*/ 42 w 84"/>
                <a:gd name="T1" fmla="*/ 0 h 84"/>
                <a:gd name="T2" fmla="*/ 0 w 84"/>
                <a:gd name="T3" fmla="*/ 42 h 84"/>
                <a:gd name="T4" fmla="*/ 42 w 84"/>
                <a:gd name="T5" fmla="*/ 84 h 84"/>
                <a:gd name="T6" fmla="*/ 84 w 84"/>
                <a:gd name="T7" fmla="*/ 42 h 84"/>
                <a:gd name="T8" fmla="*/ 42 w 84"/>
                <a:gd name="T9" fmla="*/ 0 h 84"/>
                <a:gd name="T10" fmla="*/ 42 w 84"/>
                <a:gd name="T11" fmla="*/ 76 h 84"/>
                <a:gd name="T12" fmla="*/ 8 w 84"/>
                <a:gd name="T13" fmla="*/ 42 h 84"/>
                <a:gd name="T14" fmla="*/ 42 w 84"/>
                <a:gd name="T15" fmla="*/ 8 h 84"/>
                <a:gd name="T16" fmla="*/ 76 w 84"/>
                <a:gd name="T17" fmla="*/ 42 h 84"/>
                <a:gd name="T18" fmla="*/ 42 w 84"/>
                <a:gd name="T19" fmla="*/ 76 h 84"/>
                <a:gd name="T20" fmla="*/ 26 w 84"/>
                <a:gd name="T21" fmla="*/ 26 h 84"/>
                <a:gd name="T22" fmla="*/ 58 w 84"/>
                <a:gd name="T23" fmla="*/ 26 h 84"/>
                <a:gd name="T24" fmla="*/ 58 w 84"/>
                <a:gd name="T25" fmla="*/ 58 h 84"/>
                <a:gd name="T26" fmla="*/ 26 w 84"/>
                <a:gd name="T27" fmla="*/ 58 h 84"/>
                <a:gd name="T28" fmla="*/ 26 w 84"/>
                <a:gd name="T29" fmla="*/ 2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5" y="84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  <a:moveTo>
                    <a:pt x="42" y="76"/>
                  </a:moveTo>
                  <a:cubicBezTo>
                    <a:pt x="23" y="76"/>
                    <a:pt x="8" y="61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6" y="23"/>
                    <a:pt x="76" y="42"/>
                  </a:cubicBezTo>
                  <a:cubicBezTo>
                    <a:pt x="76" y="61"/>
                    <a:pt x="61" y="76"/>
                    <a:pt x="42" y="76"/>
                  </a:cubicBezTo>
                  <a:close/>
                  <a:moveTo>
                    <a:pt x="26" y="26"/>
                  </a:moveTo>
                  <a:cubicBezTo>
                    <a:pt x="58" y="26"/>
                    <a:pt x="58" y="26"/>
                    <a:pt x="58" y="26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26" y="58"/>
                    <a:pt x="26" y="58"/>
                    <a:pt x="26" y="58"/>
                  </a:cubicBez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1" name="Freeform 134"/>
            <p:cNvSpPr>
              <a:spLocks noEditPoints="1"/>
            </p:cNvSpPr>
            <p:nvPr/>
          </p:nvSpPr>
          <p:spPr bwMode="auto">
            <a:xfrm>
              <a:off x="9634320" y="3906455"/>
              <a:ext cx="467802" cy="467801"/>
            </a:xfrm>
            <a:custGeom>
              <a:avLst/>
              <a:gdLst>
                <a:gd name="T0" fmla="*/ 140 w 146"/>
                <a:gd name="T1" fmla="*/ 123 h 146"/>
                <a:gd name="T2" fmla="*/ 106 w 146"/>
                <a:gd name="T3" fmla="*/ 94 h 146"/>
                <a:gd name="T4" fmla="*/ 96 w 146"/>
                <a:gd name="T5" fmla="*/ 89 h 146"/>
                <a:gd name="T6" fmla="*/ 109 w 146"/>
                <a:gd name="T7" fmla="*/ 54 h 146"/>
                <a:gd name="T8" fmla="*/ 54 w 146"/>
                <a:gd name="T9" fmla="*/ 0 h 146"/>
                <a:gd name="T10" fmla="*/ 0 w 146"/>
                <a:gd name="T11" fmla="*/ 54 h 146"/>
                <a:gd name="T12" fmla="*/ 54 w 146"/>
                <a:gd name="T13" fmla="*/ 108 h 146"/>
                <a:gd name="T14" fmla="*/ 90 w 146"/>
                <a:gd name="T15" fmla="*/ 95 h 146"/>
                <a:gd name="T16" fmla="*/ 94 w 146"/>
                <a:gd name="T17" fmla="*/ 106 h 146"/>
                <a:gd name="T18" fmla="*/ 123 w 146"/>
                <a:gd name="T19" fmla="*/ 140 h 146"/>
                <a:gd name="T20" fmla="*/ 141 w 146"/>
                <a:gd name="T21" fmla="*/ 141 h 146"/>
                <a:gd name="T22" fmla="*/ 140 w 146"/>
                <a:gd name="T23" fmla="*/ 123 h 146"/>
                <a:gd name="T24" fmla="*/ 54 w 146"/>
                <a:gd name="T25" fmla="*/ 90 h 146"/>
                <a:gd name="T26" fmla="*/ 18 w 146"/>
                <a:gd name="T27" fmla="*/ 54 h 146"/>
                <a:gd name="T28" fmla="*/ 54 w 146"/>
                <a:gd name="T29" fmla="*/ 18 h 146"/>
                <a:gd name="T30" fmla="*/ 91 w 146"/>
                <a:gd name="T31" fmla="*/ 54 h 146"/>
                <a:gd name="T32" fmla="*/ 54 w 146"/>
                <a:gd name="T33" fmla="*/ 90 h 146"/>
                <a:gd name="T34" fmla="*/ 63 w 146"/>
                <a:gd name="T35" fmla="*/ 27 h 146"/>
                <a:gd name="T36" fmla="*/ 45 w 146"/>
                <a:gd name="T37" fmla="*/ 27 h 146"/>
                <a:gd name="T38" fmla="*/ 45 w 146"/>
                <a:gd name="T39" fmla="*/ 45 h 146"/>
                <a:gd name="T40" fmla="*/ 27 w 146"/>
                <a:gd name="T41" fmla="*/ 45 h 146"/>
                <a:gd name="T42" fmla="*/ 27 w 146"/>
                <a:gd name="T43" fmla="*/ 63 h 146"/>
                <a:gd name="T44" fmla="*/ 45 w 146"/>
                <a:gd name="T45" fmla="*/ 63 h 146"/>
                <a:gd name="T46" fmla="*/ 45 w 146"/>
                <a:gd name="T47" fmla="*/ 81 h 146"/>
                <a:gd name="T48" fmla="*/ 63 w 146"/>
                <a:gd name="T49" fmla="*/ 81 h 146"/>
                <a:gd name="T50" fmla="*/ 63 w 146"/>
                <a:gd name="T51" fmla="*/ 63 h 146"/>
                <a:gd name="T52" fmla="*/ 81 w 146"/>
                <a:gd name="T53" fmla="*/ 63 h 146"/>
                <a:gd name="T54" fmla="*/ 81 w 146"/>
                <a:gd name="T55" fmla="*/ 45 h 146"/>
                <a:gd name="T56" fmla="*/ 63 w 146"/>
                <a:gd name="T57" fmla="*/ 45 h 146"/>
                <a:gd name="T58" fmla="*/ 63 w 146"/>
                <a:gd name="T59" fmla="*/ 2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46">
                  <a:moveTo>
                    <a:pt x="140" y="123"/>
                  </a:moveTo>
                  <a:cubicBezTo>
                    <a:pt x="106" y="94"/>
                    <a:pt x="106" y="94"/>
                    <a:pt x="106" y="94"/>
                  </a:cubicBezTo>
                  <a:cubicBezTo>
                    <a:pt x="103" y="91"/>
                    <a:pt x="99" y="89"/>
                    <a:pt x="96" y="89"/>
                  </a:cubicBezTo>
                  <a:cubicBezTo>
                    <a:pt x="104" y="80"/>
                    <a:pt x="109" y="67"/>
                    <a:pt x="109" y="54"/>
                  </a:cubicBezTo>
                  <a:cubicBezTo>
                    <a:pt x="109" y="24"/>
                    <a:pt x="8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4"/>
                    <a:pt x="24" y="108"/>
                    <a:pt x="54" y="108"/>
                  </a:cubicBezTo>
                  <a:cubicBezTo>
                    <a:pt x="68" y="108"/>
                    <a:pt x="80" y="103"/>
                    <a:pt x="90" y="95"/>
                  </a:cubicBezTo>
                  <a:cubicBezTo>
                    <a:pt x="89" y="98"/>
                    <a:pt x="91" y="102"/>
                    <a:pt x="94" y="106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8" y="146"/>
                    <a:pt x="136" y="146"/>
                    <a:pt x="141" y="141"/>
                  </a:cubicBezTo>
                  <a:cubicBezTo>
                    <a:pt x="146" y="136"/>
                    <a:pt x="146" y="128"/>
                    <a:pt x="140" y="123"/>
                  </a:cubicBezTo>
                  <a:close/>
                  <a:moveTo>
                    <a:pt x="54" y="90"/>
                  </a:moveTo>
                  <a:cubicBezTo>
                    <a:pt x="34" y="90"/>
                    <a:pt x="18" y="74"/>
                    <a:pt x="18" y="54"/>
                  </a:cubicBezTo>
                  <a:cubicBezTo>
                    <a:pt x="18" y="34"/>
                    <a:pt x="34" y="18"/>
                    <a:pt x="54" y="18"/>
                  </a:cubicBezTo>
                  <a:cubicBezTo>
                    <a:pt x="74" y="18"/>
                    <a:pt x="91" y="34"/>
                    <a:pt x="91" y="54"/>
                  </a:cubicBezTo>
                  <a:cubicBezTo>
                    <a:pt x="91" y="74"/>
                    <a:pt x="74" y="90"/>
                    <a:pt x="54" y="90"/>
                  </a:cubicBezTo>
                  <a:close/>
                  <a:moveTo>
                    <a:pt x="63" y="27"/>
                  </a:moveTo>
                  <a:cubicBezTo>
                    <a:pt x="45" y="27"/>
                    <a:pt x="45" y="27"/>
                    <a:pt x="45" y="27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63" y="45"/>
                    <a:pt x="63" y="45"/>
                    <a:pt x="63" y="45"/>
                  </a:cubicBezTo>
                  <a:lnTo>
                    <a:pt x="6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2" name="Freeform 135"/>
            <p:cNvSpPr>
              <a:spLocks noEditPoints="1"/>
            </p:cNvSpPr>
            <p:nvPr/>
          </p:nvSpPr>
          <p:spPr bwMode="auto">
            <a:xfrm>
              <a:off x="10248921" y="4744191"/>
              <a:ext cx="272069" cy="275983"/>
            </a:xfrm>
            <a:custGeom>
              <a:avLst/>
              <a:gdLst>
                <a:gd name="T0" fmla="*/ 16 w 85"/>
                <a:gd name="T1" fmla="*/ 49 h 86"/>
                <a:gd name="T2" fmla="*/ 16 w 85"/>
                <a:gd name="T3" fmla="*/ 86 h 86"/>
                <a:gd name="T4" fmla="*/ 18 w 85"/>
                <a:gd name="T5" fmla="*/ 86 h 86"/>
                <a:gd name="T6" fmla="*/ 21 w 85"/>
                <a:gd name="T7" fmla="*/ 86 h 86"/>
                <a:gd name="T8" fmla="*/ 21 w 85"/>
                <a:gd name="T9" fmla="*/ 49 h 86"/>
                <a:gd name="T10" fmla="*/ 18 w 85"/>
                <a:gd name="T11" fmla="*/ 49 h 86"/>
                <a:gd name="T12" fmla="*/ 16 w 85"/>
                <a:gd name="T13" fmla="*/ 49 h 86"/>
                <a:gd name="T14" fmla="*/ 64 w 85"/>
                <a:gd name="T15" fmla="*/ 49 h 86"/>
                <a:gd name="T16" fmla="*/ 64 w 85"/>
                <a:gd name="T17" fmla="*/ 86 h 86"/>
                <a:gd name="T18" fmla="*/ 67 w 85"/>
                <a:gd name="T19" fmla="*/ 86 h 86"/>
                <a:gd name="T20" fmla="*/ 69 w 85"/>
                <a:gd name="T21" fmla="*/ 86 h 86"/>
                <a:gd name="T22" fmla="*/ 69 w 85"/>
                <a:gd name="T23" fmla="*/ 49 h 86"/>
                <a:gd name="T24" fmla="*/ 67 w 85"/>
                <a:gd name="T25" fmla="*/ 49 h 86"/>
                <a:gd name="T26" fmla="*/ 64 w 85"/>
                <a:gd name="T27" fmla="*/ 49 h 86"/>
                <a:gd name="T28" fmla="*/ 85 w 85"/>
                <a:gd name="T29" fmla="*/ 43 h 86"/>
                <a:gd name="T30" fmla="*/ 42 w 85"/>
                <a:gd name="T31" fmla="*/ 0 h 86"/>
                <a:gd name="T32" fmla="*/ 0 w 85"/>
                <a:gd name="T33" fmla="*/ 43 h 86"/>
                <a:gd name="T34" fmla="*/ 2 w 85"/>
                <a:gd name="T35" fmla="*/ 58 h 86"/>
                <a:gd name="T36" fmla="*/ 0 w 85"/>
                <a:gd name="T37" fmla="*/ 67 h 86"/>
                <a:gd name="T38" fmla="*/ 10 w 85"/>
                <a:gd name="T39" fmla="*/ 84 h 86"/>
                <a:gd name="T40" fmla="*/ 10 w 85"/>
                <a:gd name="T41" fmla="*/ 51 h 86"/>
                <a:gd name="T42" fmla="*/ 6 w 85"/>
                <a:gd name="T43" fmla="*/ 54 h 86"/>
                <a:gd name="T44" fmla="*/ 5 w 85"/>
                <a:gd name="T45" fmla="*/ 46 h 86"/>
                <a:gd name="T46" fmla="*/ 42 w 85"/>
                <a:gd name="T47" fmla="*/ 8 h 86"/>
                <a:gd name="T48" fmla="*/ 80 w 85"/>
                <a:gd name="T49" fmla="*/ 46 h 86"/>
                <a:gd name="T50" fmla="*/ 79 w 85"/>
                <a:gd name="T51" fmla="*/ 54 h 86"/>
                <a:gd name="T52" fmla="*/ 75 w 85"/>
                <a:gd name="T53" fmla="*/ 51 h 86"/>
                <a:gd name="T54" fmla="*/ 75 w 85"/>
                <a:gd name="T55" fmla="*/ 84 h 86"/>
                <a:gd name="T56" fmla="*/ 85 w 85"/>
                <a:gd name="T57" fmla="*/ 67 h 86"/>
                <a:gd name="T58" fmla="*/ 83 w 85"/>
                <a:gd name="T59" fmla="*/ 58 h 86"/>
                <a:gd name="T60" fmla="*/ 85 w 85"/>
                <a:gd name="T6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86">
                  <a:moveTo>
                    <a:pt x="16" y="49"/>
                  </a:moveTo>
                  <a:cubicBezTo>
                    <a:pt x="16" y="86"/>
                    <a:pt x="16" y="86"/>
                    <a:pt x="16" y="86"/>
                  </a:cubicBezTo>
                  <a:cubicBezTo>
                    <a:pt x="17" y="86"/>
                    <a:pt x="17" y="86"/>
                    <a:pt x="18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7" y="49"/>
                    <a:pt x="17" y="49"/>
                    <a:pt x="16" y="49"/>
                  </a:cubicBezTo>
                  <a:close/>
                  <a:moveTo>
                    <a:pt x="64" y="49"/>
                  </a:moveTo>
                  <a:cubicBezTo>
                    <a:pt x="64" y="86"/>
                    <a:pt x="64" y="86"/>
                    <a:pt x="64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8" y="86"/>
                    <a:pt x="68" y="86"/>
                    <a:pt x="69" y="86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8" y="49"/>
                    <a:pt x="68" y="49"/>
                    <a:pt x="67" y="49"/>
                  </a:cubicBezTo>
                  <a:lnTo>
                    <a:pt x="64" y="49"/>
                  </a:lnTo>
                  <a:close/>
                  <a:moveTo>
                    <a:pt x="85" y="43"/>
                  </a:moveTo>
                  <a:cubicBezTo>
                    <a:pt x="85" y="20"/>
                    <a:pt x="66" y="0"/>
                    <a:pt x="42" y="0"/>
                  </a:cubicBezTo>
                  <a:cubicBezTo>
                    <a:pt x="19" y="0"/>
                    <a:pt x="0" y="20"/>
                    <a:pt x="0" y="43"/>
                  </a:cubicBezTo>
                  <a:cubicBezTo>
                    <a:pt x="0" y="48"/>
                    <a:pt x="0" y="53"/>
                    <a:pt x="2" y="58"/>
                  </a:cubicBezTo>
                  <a:cubicBezTo>
                    <a:pt x="0" y="61"/>
                    <a:pt x="0" y="64"/>
                    <a:pt x="0" y="67"/>
                  </a:cubicBezTo>
                  <a:cubicBezTo>
                    <a:pt x="0" y="75"/>
                    <a:pt x="4" y="81"/>
                    <a:pt x="10" y="84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7" y="52"/>
                    <a:pt x="6" y="54"/>
                  </a:cubicBezTo>
                  <a:cubicBezTo>
                    <a:pt x="5" y="51"/>
                    <a:pt x="5" y="49"/>
                    <a:pt x="5" y="46"/>
                  </a:cubicBezTo>
                  <a:cubicBezTo>
                    <a:pt x="5" y="25"/>
                    <a:pt x="22" y="8"/>
                    <a:pt x="42" y="8"/>
                  </a:cubicBezTo>
                  <a:cubicBezTo>
                    <a:pt x="63" y="8"/>
                    <a:pt x="80" y="25"/>
                    <a:pt x="80" y="46"/>
                  </a:cubicBezTo>
                  <a:cubicBezTo>
                    <a:pt x="80" y="49"/>
                    <a:pt x="80" y="51"/>
                    <a:pt x="79" y="54"/>
                  </a:cubicBezTo>
                  <a:cubicBezTo>
                    <a:pt x="78" y="52"/>
                    <a:pt x="76" y="51"/>
                    <a:pt x="75" y="51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81" y="81"/>
                    <a:pt x="85" y="75"/>
                    <a:pt x="85" y="67"/>
                  </a:cubicBezTo>
                  <a:cubicBezTo>
                    <a:pt x="85" y="64"/>
                    <a:pt x="84" y="61"/>
                    <a:pt x="83" y="58"/>
                  </a:cubicBezTo>
                  <a:cubicBezTo>
                    <a:pt x="85" y="53"/>
                    <a:pt x="85" y="48"/>
                    <a:pt x="8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3" name="Freeform 136"/>
            <p:cNvSpPr>
              <a:spLocks noEditPoints="1"/>
            </p:cNvSpPr>
            <p:nvPr/>
          </p:nvSpPr>
          <p:spPr bwMode="auto">
            <a:xfrm>
              <a:off x="9835925" y="4409487"/>
              <a:ext cx="332746" cy="330788"/>
            </a:xfrm>
            <a:custGeom>
              <a:avLst/>
              <a:gdLst>
                <a:gd name="T0" fmla="*/ 52 w 104"/>
                <a:gd name="T1" fmla="*/ 0 h 104"/>
                <a:gd name="T2" fmla="*/ 0 w 104"/>
                <a:gd name="T3" fmla="*/ 52 h 104"/>
                <a:gd name="T4" fmla="*/ 52 w 104"/>
                <a:gd name="T5" fmla="*/ 104 h 104"/>
                <a:gd name="T6" fmla="*/ 104 w 104"/>
                <a:gd name="T7" fmla="*/ 52 h 104"/>
                <a:gd name="T8" fmla="*/ 52 w 104"/>
                <a:gd name="T9" fmla="*/ 0 h 104"/>
                <a:gd name="T10" fmla="*/ 32 w 104"/>
                <a:gd name="T11" fmla="*/ 52 h 104"/>
                <a:gd name="T12" fmla="*/ 52 w 104"/>
                <a:gd name="T13" fmla="*/ 32 h 104"/>
                <a:gd name="T14" fmla="*/ 72 w 104"/>
                <a:gd name="T15" fmla="*/ 52 h 104"/>
                <a:gd name="T16" fmla="*/ 52 w 104"/>
                <a:gd name="T17" fmla="*/ 71 h 104"/>
                <a:gd name="T18" fmla="*/ 32 w 104"/>
                <a:gd name="T19" fmla="*/ 52 h 104"/>
                <a:gd name="T20" fmla="*/ 94 w 104"/>
                <a:gd name="T21" fmla="*/ 69 h 104"/>
                <a:gd name="T22" fmla="*/ 94 w 104"/>
                <a:gd name="T23" fmla="*/ 69 h 104"/>
                <a:gd name="T24" fmla="*/ 76 w 104"/>
                <a:gd name="T25" fmla="*/ 62 h 104"/>
                <a:gd name="T26" fmla="*/ 78 w 104"/>
                <a:gd name="T27" fmla="*/ 52 h 104"/>
                <a:gd name="T28" fmla="*/ 76 w 104"/>
                <a:gd name="T29" fmla="*/ 42 h 104"/>
                <a:gd name="T30" fmla="*/ 89 w 104"/>
                <a:gd name="T31" fmla="*/ 37 h 104"/>
                <a:gd name="T32" fmla="*/ 94 w 104"/>
                <a:gd name="T33" fmla="*/ 34 h 104"/>
                <a:gd name="T34" fmla="*/ 98 w 104"/>
                <a:gd name="T35" fmla="*/ 52 h 104"/>
                <a:gd name="T36" fmla="*/ 94 w 104"/>
                <a:gd name="T37" fmla="*/ 69 h 104"/>
                <a:gd name="T38" fmla="*/ 69 w 104"/>
                <a:gd name="T39" fmla="*/ 10 h 104"/>
                <a:gd name="T40" fmla="*/ 69 w 104"/>
                <a:gd name="T41" fmla="*/ 10 h 104"/>
                <a:gd name="T42" fmla="*/ 69 w 104"/>
                <a:gd name="T43" fmla="*/ 10 h 104"/>
                <a:gd name="T44" fmla="*/ 62 w 104"/>
                <a:gd name="T45" fmla="*/ 28 h 104"/>
                <a:gd name="T46" fmla="*/ 52 w 104"/>
                <a:gd name="T47" fmla="*/ 26 h 104"/>
                <a:gd name="T48" fmla="*/ 42 w 104"/>
                <a:gd name="T49" fmla="*/ 28 h 104"/>
                <a:gd name="T50" fmla="*/ 38 w 104"/>
                <a:gd name="T51" fmla="*/ 19 h 104"/>
                <a:gd name="T52" fmla="*/ 35 w 104"/>
                <a:gd name="T53" fmla="*/ 10 h 104"/>
                <a:gd name="T54" fmla="*/ 52 w 104"/>
                <a:gd name="T55" fmla="*/ 6 h 104"/>
                <a:gd name="T56" fmla="*/ 69 w 104"/>
                <a:gd name="T57" fmla="*/ 10 h 104"/>
                <a:gd name="T58" fmla="*/ 10 w 104"/>
                <a:gd name="T59" fmla="*/ 34 h 104"/>
                <a:gd name="T60" fmla="*/ 19 w 104"/>
                <a:gd name="T61" fmla="*/ 38 h 104"/>
                <a:gd name="T62" fmla="*/ 28 w 104"/>
                <a:gd name="T63" fmla="*/ 42 h 104"/>
                <a:gd name="T64" fmla="*/ 26 w 104"/>
                <a:gd name="T65" fmla="*/ 52 h 104"/>
                <a:gd name="T66" fmla="*/ 28 w 104"/>
                <a:gd name="T67" fmla="*/ 62 h 104"/>
                <a:gd name="T68" fmla="*/ 10 w 104"/>
                <a:gd name="T69" fmla="*/ 69 h 104"/>
                <a:gd name="T70" fmla="*/ 6 w 104"/>
                <a:gd name="T71" fmla="*/ 52 h 104"/>
                <a:gd name="T72" fmla="*/ 10 w 104"/>
                <a:gd name="T73" fmla="*/ 34 h 104"/>
                <a:gd name="T74" fmla="*/ 35 w 104"/>
                <a:gd name="T75" fmla="*/ 94 h 104"/>
                <a:gd name="T76" fmla="*/ 37 w 104"/>
                <a:gd name="T77" fmla="*/ 88 h 104"/>
                <a:gd name="T78" fmla="*/ 42 w 104"/>
                <a:gd name="T79" fmla="*/ 76 h 104"/>
                <a:gd name="T80" fmla="*/ 52 w 104"/>
                <a:gd name="T81" fmla="*/ 78 h 104"/>
                <a:gd name="T82" fmla="*/ 62 w 104"/>
                <a:gd name="T83" fmla="*/ 76 h 104"/>
                <a:gd name="T84" fmla="*/ 69 w 104"/>
                <a:gd name="T85" fmla="*/ 94 h 104"/>
                <a:gd name="T86" fmla="*/ 69 w 104"/>
                <a:gd name="T87" fmla="*/ 94 h 104"/>
                <a:gd name="T88" fmla="*/ 69 w 104"/>
                <a:gd name="T89" fmla="*/ 94 h 104"/>
                <a:gd name="T90" fmla="*/ 52 w 104"/>
                <a:gd name="T91" fmla="*/ 97 h 104"/>
                <a:gd name="T92" fmla="*/ 35 w 104"/>
                <a:gd name="T93" fmla="*/ 9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4" h="104"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81"/>
                    <a:pt x="23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lose/>
                  <a:moveTo>
                    <a:pt x="32" y="52"/>
                  </a:moveTo>
                  <a:cubicBezTo>
                    <a:pt x="32" y="41"/>
                    <a:pt x="41" y="32"/>
                    <a:pt x="52" y="32"/>
                  </a:cubicBezTo>
                  <a:cubicBezTo>
                    <a:pt x="63" y="32"/>
                    <a:pt x="72" y="41"/>
                    <a:pt x="72" y="52"/>
                  </a:cubicBezTo>
                  <a:cubicBezTo>
                    <a:pt x="72" y="63"/>
                    <a:pt x="63" y="71"/>
                    <a:pt x="52" y="71"/>
                  </a:cubicBezTo>
                  <a:cubicBezTo>
                    <a:pt x="41" y="71"/>
                    <a:pt x="32" y="63"/>
                    <a:pt x="32" y="52"/>
                  </a:cubicBezTo>
                  <a:close/>
                  <a:moveTo>
                    <a:pt x="94" y="69"/>
                  </a:moveTo>
                  <a:cubicBezTo>
                    <a:pt x="94" y="69"/>
                    <a:pt x="94" y="69"/>
                    <a:pt x="94" y="69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7" y="59"/>
                    <a:pt x="78" y="55"/>
                    <a:pt x="78" y="52"/>
                  </a:cubicBezTo>
                  <a:cubicBezTo>
                    <a:pt x="78" y="48"/>
                    <a:pt x="77" y="45"/>
                    <a:pt x="76" y="4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6" y="40"/>
                    <a:pt x="98" y="46"/>
                    <a:pt x="98" y="52"/>
                  </a:cubicBezTo>
                  <a:cubicBezTo>
                    <a:pt x="98" y="58"/>
                    <a:pt x="96" y="64"/>
                    <a:pt x="94" y="69"/>
                  </a:cubicBezTo>
                  <a:close/>
                  <a:moveTo>
                    <a:pt x="69" y="10"/>
                  </a:move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59" y="26"/>
                    <a:pt x="56" y="26"/>
                    <a:pt x="52" y="26"/>
                  </a:cubicBezTo>
                  <a:cubicBezTo>
                    <a:pt x="48" y="26"/>
                    <a:pt x="45" y="26"/>
                    <a:pt x="42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0" y="7"/>
                    <a:pt x="46" y="6"/>
                    <a:pt x="52" y="6"/>
                  </a:cubicBezTo>
                  <a:cubicBezTo>
                    <a:pt x="58" y="6"/>
                    <a:pt x="64" y="7"/>
                    <a:pt x="69" y="10"/>
                  </a:cubicBezTo>
                  <a:close/>
                  <a:moveTo>
                    <a:pt x="10" y="34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5"/>
                    <a:pt x="26" y="48"/>
                    <a:pt x="26" y="52"/>
                  </a:cubicBezTo>
                  <a:cubicBezTo>
                    <a:pt x="26" y="55"/>
                    <a:pt x="27" y="59"/>
                    <a:pt x="28" y="62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8" y="64"/>
                    <a:pt x="6" y="58"/>
                    <a:pt x="6" y="52"/>
                  </a:cubicBezTo>
                  <a:cubicBezTo>
                    <a:pt x="6" y="46"/>
                    <a:pt x="8" y="40"/>
                    <a:pt x="10" y="34"/>
                  </a:cubicBezTo>
                  <a:close/>
                  <a:moveTo>
                    <a:pt x="35" y="94"/>
                  </a:moveTo>
                  <a:cubicBezTo>
                    <a:pt x="37" y="88"/>
                    <a:pt x="37" y="88"/>
                    <a:pt x="37" y="88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5" y="77"/>
                    <a:pt x="48" y="78"/>
                    <a:pt x="52" y="78"/>
                  </a:cubicBezTo>
                  <a:cubicBezTo>
                    <a:pt x="56" y="78"/>
                    <a:pt x="59" y="77"/>
                    <a:pt x="62" y="7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96"/>
                    <a:pt x="58" y="97"/>
                    <a:pt x="52" y="97"/>
                  </a:cubicBezTo>
                  <a:cubicBezTo>
                    <a:pt x="46" y="97"/>
                    <a:pt x="40" y="96"/>
                    <a:pt x="3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4" name="Freeform 137"/>
            <p:cNvSpPr>
              <a:spLocks/>
            </p:cNvSpPr>
            <p:nvPr/>
          </p:nvSpPr>
          <p:spPr bwMode="auto">
            <a:xfrm>
              <a:off x="9935749" y="4810740"/>
              <a:ext cx="383636" cy="387551"/>
            </a:xfrm>
            <a:custGeom>
              <a:avLst/>
              <a:gdLst>
                <a:gd name="T0" fmla="*/ 0 w 120"/>
                <a:gd name="T1" fmla="*/ 70 h 121"/>
                <a:gd name="T2" fmla="*/ 10 w 120"/>
                <a:gd name="T3" fmla="*/ 80 h 121"/>
                <a:gd name="T4" fmla="*/ 20 w 120"/>
                <a:gd name="T5" fmla="*/ 70 h 121"/>
                <a:gd name="T6" fmla="*/ 20 w 120"/>
                <a:gd name="T7" fmla="*/ 34 h 121"/>
                <a:gd name="T8" fmla="*/ 103 w 120"/>
                <a:gd name="T9" fmla="*/ 117 h 121"/>
                <a:gd name="T10" fmla="*/ 117 w 120"/>
                <a:gd name="T11" fmla="*/ 117 h 121"/>
                <a:gd name="T12" fmla="*/ 120 w 120"/>
                <a:gd name="T13" fmla="*/ 110 h 121"/>
                <a:gd name="T14" fmla="*/ 117 w 120"/>
                <a:gd name="T15" fmla="*/ 103 h 121"/>
                <a:gd name="T16" fmla="*/ 34 w 120"/>
                <a:gd name="T17" fmla="*/ 20 h 121"/>
                <a:gd name="T18" fmla="*/ 70 w 120"/>
                <a:gd name="T19" fmla="*/ 20 h 121"/>
                <a:gd name="T20" fmla="*/ 80 w 120"/>
                <a:gd name="T21" fmla="*/ 10 h 121"/>
                <a:gd name="T22" fmla="*/ 70 w 120"/>
                <a:gd name="T23" fmla="*/ 0 h 121"/>
                <a:gd name="T24" fmla="*/ 0 w 120"/>
                <a:gd name="T25" fmla="*/ 0 h 121"/>
                <a:gd name="T26" fmla="*/ 0 w 120"/>
                <a:gd name="T27" fmla="*/ 7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121">
                  <a:moveTo>
                    <a:pt x="0" y="70"/>
                  </a:moveTo>
                  <a:cubicBezTo>
                    <a:pt x="0" y="76"/>
                    <a:pt x="4" y="80"/>
                    <a:pt x="10" y="80"/>
                  </a:cubicBezTo>
                  <a:cubicBezTo>
                    <a:pt x="15" y="80"/>
                    <a:pt x="20" y="76"/>
                    <a:pt x="20" y="70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107" y="121"/>
                    <a:pt x="113" y="121"/>
                    <a:pt x="117" y="117"/>
                  </a:cubicBezTo>
                  <a:cubicBezTo>
                    <a:pt x="119" y="115"/>
                    <a:pt x="120" y="113"/>
                    <a:pt x="120" y="110"/>
                  </a:cubicBezTo>
                  <a:cubicBezTo>
                    <a:pt x="120" y="108"/>
                    <a:pt x="119" y="105"/>
                    <a:pt x="117" y="103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5" y="20"/>
                    <a:pt x="80" y="15"/>
                    <a:pt x="80" y="10"/>
                  </a:cubicBezTo>
                  <a:cubicBezTo>
                    <a:pt x="80" y="4"/>
                    <a:pt x="75" y="0"/>
                    <a:pt x="7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5" name="Freeform 138"/>
            <p:cNvSpPr>
              <a:spLocks noEditPoints="1"/>
            </p:cNvSpPr>
            <p:nvPr/>
          </p:nvSpPr>
          <p:spPr bwMode="auto">
            <a:xfrm>
              <a:off x="9426843" y="3544348"/>
              <a:ext cx="399295" cy="330788"/>
            </a:xfrm>
            <a:custGeom>
              <a:avLst/>
              <a:gdLst>
                <a:gd name="T0" fmla="*/ 125 w 125"/>
                <a:gd name="T1" fmla="*/ 55 h 103"/>
                <a:gd name="T2" fmla="*/ 110 w 125"/>
                <a:gd name="T3" fmla="*/ 24 h 103"/>
                <a:gd name="T4" fmla="*/ 86 w 125"/>
                <a:gd name="T5" fmla="*/ 24 h 103"/>
                <a:gd name="T6" fmla="*/ 86 w 125"/>
                <a:gd name="T7" fmla="*/ 8 h 103"/>
                <a:gd name="T8" fmla="*/ 78 w 125"/>
                <a:gd name="T9" fmla="*/ 0 h 103"/>
                <a:gd name="T10" fmla="*/ 8 w 125"/>
                <a:gd name="T11" fmla="*/ 0 h 103"/>
                <a:gd name="T12" fmla="*/ 0 w 125"/>
                <a:gd name="T13" fmla="*/ 8 h 103"/>
                <a:gd name="T14" fmla="*/ 0 w 125"/>
                <a:gd name="T15" fmla="*/ 71 h 103"/>
                <a:gd name="T16" fmla="*/ 8 w 125"/>
                <a:gd name="T17" fmla="*/ 79 h 103"/>
                <a:gd name="T18" fmla="*/ 18 w 125"/>
                <a:gd name="T19" fmla="*/ 79 h 103"/>
                <a:gd name="T20" fmla="*/ 16 w 125"/>
                <a:gd name="T21" fmla="*/ 87 h 103"/>
                <a:gd name="T22" fmla="*/ 31 w 125"/>
                <a:gd name="T23" fmla="*/ 103 h 103"/>
                <a:gd name="T24" fmla="*/ 47 w 125"/>
                <a:gd name="T25" fmla="*/ 87 h 103"/>
                <a:gd name="T26" fmla="*/ 45 w 125"/>
                <a:gd name="T27" fmla="*/ 79 h 103"/>
                <a:gd name="T28" fmla="*/ 88 w 125"/>
                <a:gd name="T29" fmla="*/ 79 h 103"/>
                <a:gd name="T30" fmla="*/ 86 w 125"/>
                <a:gd name="T31" fmla="*/ 87 h 103"/>
                <a:gd name="T32" fmla="*/ 102 w 125"/>
                <a:gd name="T33" fmla="*/ 103 h 103"/>
                <a:gd name="T34" fmla="*/ 118 w 125"/>
                <a:gd name="T35" fmla="*/ 87 h 103"/>
                <a:gd name="T36" fmla="*/ 115 w 125"/>
                <a:gd name="T37" fmla="*/ 79 h 103"/>
                <a:gd name="T38" fmla="*/ 125 w 125"/>
                <a:gd name="T39" fmla="*/ 79 h 103"/>
                <a:gd name="T40" fmla="*/ 125 w 125"/>
                <a:gd name="T41" fmla="*/ 55 h 103"/>
                <a:gd name="T42" fmla="*/ 86 w 125"/>
                <a:gd name="T43" fmla="*/ 55 h 103"/>
                <a:gd name="T44" fmla="*/ 86 w 125"/>
                <a:gd name="T45" fmla="*/ 36 h 103"/>
                <a:gd name="T46" fmla="*/ 102 w 125"/>
                <a:gd name="T47" fmla="*/ 36 h 103"/>
                <a:gd name="T48" fmla="*/ 112 w 125"/>
                <a:gd name="T49" fmla="*/ 55 h 103"/>
                <a:gd name="T50" fmla="*/ 86 w 125"/>
                <a:gd name="T5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5" h="103">
                  <a:moveTo>
                    <a:pt x="125" y="55"/>
                  </a:moveTo>
                  <a:cubicBezTo>
                    <a:pt x="110" y="24"/>
                    <a:pt x="110" y="24"/>
                    <a:pt x="110" y="24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4"/>
                    <a:pt x="83" y="0"/>
                    <a:pt x="7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1"/>
                    <a:pt x="16" y="84"/>
                    <a:pt x="16" y="87"/>
                  </a:cubicBezTo>
                  <a:cubicBezTo>
                    <a:pt x="16" y="96"/>
                    <a:pt x="23" y="103"/>
                    <a:pt x="31" y="103"/>
                  </a:cubicBezTo>
                  <a:cubicBezTo>
                    <a:pt x="40" y="103"/>
                    <a:pt x="47" y="96"/>
                    <a:pt x="47" y="87"/>
                  </a:cubicBezTo>
                  <a:cubicBezTo>
                    <a:pt x="47" y="84"/>
                    <a:pt x="46" y="81"/>
                    <a:pt x="45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4"/>
                    <a:pt x="86" y="87"/>
                  </a:cubicBezTo>
                  <a:cubicBezTo>
                    <a:pt x="86" y="96"/>
                    <a:pt x="93" y="103"/>
                    <a:pt x="102" y="103"/>
                  </a:cubicBezTo>
                  <a:cubicBezTo>
                    <a:pt x="111" y="103"/>
                    <a:pt x="118" y="96"/>
                    <a:pt x="118" y="87"/>
                  </a:cubicBezTo>
                  <a:cubicBezTo>
                    <a:pt x="118" y="84"/>
                    <a:pt x="117" y="81"/>
                    <a:pt x="115" y="79"/>
                  </a:cubicBezTo>
                  <a:cubicBezTo>
                    <a:pt x="125" y="79"/>
                    <a:pt x="125" y="79"/>
                    <a:pt x="125" y="79"/>
                  </a:cubicBezTo>
                  <a:lnTo>
                    <a:pt x="125" y="55"/>
                  </a:lnTo>
                  <a:close/>
                  <a:moveTo>
                    <a:pt x="86" y="55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12" y="55"/>
                    <a:pt x="112" y="55"/>
                    <a:pt x="112" y="55"/>
                  </a:cubicBezTo>
                  <a:lnTo>
                    <a:pt x="86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6" name="Freeform 139"/>
            <p:cNvSpPr>
              <a:spLocks noEditPoints="1"/>
            </p:cNvSpPr>
            <p:nvPr/>
          </p:nvSpPr>
          <p:spPr bwMode="auto">
            <a:xfrm>
              <a:off x="9250684" y="3160712"/>
              <a:ext cx="336661" cy="336661"/>
            </a:xfrm>
            <a:custGeom>
              <a:avLst/>
              <a:gdLst>
                <a:gd name="T0" fmla="*/ 101 w 105"/>
                <a:gd name="T1" fmla="*/ 29 h 105"/>
                <a:gd name="T2" fmla="*/ 72 w 105"/>
                <a:gd name="T3" fmla="*/ 26 h 105"/>
                <a:gd name="T4" fmla="*/ 89 w 105"/>
                <a:gd name="T5" fmla="*/ 10 h 105"/>
                <a:gd name="T6" fmla="*/ 82 w 105"/>
                <a:gd name="T7" fmla="*/ 3 h 105"/>
                <a:gd name="T8" fmla="*/ 59 w 105"/>
                <a:gd name="T9" fmla="*/ 26 h 105"/>
                <a:gd name="T10" fmla="*/ 53 w 105"/>
                <a:gd name="T11" fmla="*/ 26 h 105"/>
                <a:gd name="T12" fmla="*/ 53 w 105"/>
                <a:gd name="T13" fmla="*/ 26 h 105"/>
                <a:gd name="T14" fmla="*/ 26 w 105"/>
                <a:gd name="T15" fmla="*/ 0 h 105"/>
                <a:gd name="T16" fmla="*/ 20 w 105"/>
                <a:gd name="T17" fmla="*/ 6 h 105"/>
                <a:gd name="T18" fmla="*/ 40 w 105"/>
                <a:gd name="T19" fmla="*/ 26 h 105"/>
                <a:gd name="T20" fmla="*/ 4 w 105"/>
                <a:gd name="T21" fmla="*/ 29 h 105"/>
                <a:gd name="T22" fmla="*/ 0 w 105"/>
                <a:gd name="T23" fmla="*/ 65 h 105"/>
                <a:gd name="T24" fmla="*/ 4 w 105"/>
                <a:gd name="T25" fmla="*/ 102 h 105"/>
                <a:gd name="T26" fmla="*/ 53 w 105"/>
                <a:gd name="T27" fmla="*/ 105 h 105"/>
                <a:gd name="T28" fmla="*/ 101 w 105"/>
                <a:gd name="T29" fmla="*/ 102 h 105"/>
                <a:gd name="T30" fmla="*/ 105 w 105"/>
                <a:gd name="T31" fmla="*/ 65 h 105"/>
                <a:gd name="T32" fmla="*/ 101 w 105"/>
                <a:gd name="T33" fmla="*/ 29 h 105"/>
                <a:gd name="T34" fmla="*/ 89 w 105"/>
                <a:gd name="T35" fmla="*/ 90 h 105"/>
                <a:gd name="T36" fmla="*/ 53 w 105"/>
                <a:gd name="T37" fmla="*/ 92 h 105"/>
                <a:gd name="T38" fmla="*/ 16 w 105"/>
                <a:gd name="T39" fmla="*/ 90 h 105"/>
                <a:gd name="T40" fmla="*/ 13 w 105"/>
                <a:gd name="T41" fmla="*/ 65 h 105"/>
                <a:gd name="T42" fmla="*/ 16 w 105"/>
                <a:gd name="T43" fmla="*/ 41 h 105"/>
                <a:gd name="T44" fmla="*/ 53 w 105"/>
                <a:gd name="T45" fmla="*/ 39 h 105"/>
                <a:gd name="T46" fmla="*/ 89 w 105"/>
                <a:gd name="T47" fmla="*/ 41 h 105"/>
                <a:gd name="T48" fmla="*/ 92 w 105"/>
                <a:gd name="T49" fmla="*/ 65 h 105"/>
                <a:gd name="T50" fmla="*/ 89 w 105"/>
                <a:gd name="T51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5">
                  <a:moveTo>
                    <a:pt x="101" y="29"/>
                  </a:moveTo>
                  <a:cubicBezTo>
                    <a:pt x="92" y="28"/>
                    <a:pt x="82" y="27"/>
                    <a:pt x="72" y="26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6"/>
                    <a:pt x="55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7" y="27"/>
                    <a:pt x="15" y="28"/>
                    <a:pt x="4" y="29"/>
                  </a:cubicBezTo>
                  <a:cubicBezTo>
                    <a:pt x="2" y="40"/>
                    <a:pt x="0" y="53"/>
                    <a:pt x="0" y="65"/>
                  </a:cubicBezTo>
                  <a:cubicBezTo>
                    <a:pt x="0" y="78"/>
                    <a:pt x="2" y="91"/>
                    <a:pt x="4" y="102"/>
                  </a:cubicBezTo>
                  <a:cubicBezTo>
                    <a:pt x="19" y="104"/>
                    <a:pt x="35" y="105"/>
                    <a:pt x="53" y="105"/>
                  </a:cubicBezTo>
                  <a:cubicBezTo>
                    <a:pt x="70" y="105"/>
                    <a:pt x="86" y="104"/>
                    <a:pt x="101" y="102"/>
                  </a:cubicBezTo>
                  <a:cubicBezTo>
                    <a:pt x="104" y="91"/>
                    <a:pt x="105" y="78"/>
                    <a:pt x="105" y="65"/>
                  </a:cubicBezTo>
                  <a:cubicBezTo>
                    <a:pt x="105" y="53"/>
                    <a:pt x="104" y="40"/>
                    <a:pt x="101" y="29"/>
                  </a:cubicBezTo>
                  <a:close/>
                  <a:moveTo>
                    <a:pt x="89" y="90"/>
                  </a:moveTo>
                  <a:cubicBezTo>
                    <a:pt x="78" y="91"/>
                    <a:pt x="65" y="92"/>
                    <a:pt x="53" y="92"/>
                  </a:cubicBezTo>
                  <a:cubicBezTo>
                    <a:pt x="40" y="92"/>
                    <a:pt x="27" y="91"/>
                    <a:pt x="16" y="90"/>
                  </a:cubicBezTo>
                  <a:cubicBezTo>
                    <a:pt x="14" y="82"/>
                    <a:pt x="13" y="74"/>
                    <a:pt x="13" y="65"/>
                  </a:cubicBezTo>
                  <a:cubicBezTo>
                    <a:pt x="13" y="57"/>
                    <a:pt x="14" y="49"/>
                    <a:pt x="16" y="41"/>
                  </a:cubicBezTo>
                  <a:cubicBezTo>
                    <a:pt x="27" y="40"/>
                    <a:pt x="40" y="39"/>
                    <a:pt x="53" y="39"/>
                  </a:cubicBezTo>
                  <a:cubicBezTo>
                    <a:pt x="65" y="39"/>
                    <a:pt x="78" y="40"/>
                    <a:pt x="89" y="41"/>
                  </a:cubicBezTo>
                  <a:cubicBezTo>
                    <a:pt x="91" y="49"/>
                    <a:pt x="92" y="57"/>
                    <a:pt x="92" y="65"/>
                  </a:cubicBezTo>
                  <a:cubicBezTo>
                    <a:pt x="92" y="74"/>
                    <a:pt x="91" y="82"/>
                    <a:pt x="8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7" name="Freeform 140"/>
            <p:cNvSpPr>
              <a:spLocks/>
            </p:cNvSpPr>
            <p:nvPr/>
          </p:nvSpPr>
          <p:spPr bwMode="auto">
            <a:xfrm>
              <a:off x="9274172" y="2775119"/>
              <a:ext cx="428656" cy="348404"/>
            </a:xfrm>
            <a:custGeom>
              <a:avLst/>
              <a:gdLst>
                <a:gd name="T0" fmla="*/ 134 w 134"/>
                <a:gd name="T1" fmla="*/ 13 h 109"/>
                <a:gd name="T2" fmla="*/ 118 w 134"/>
                <a:gd name="T3" fmla="*/ 17 h 109"/>
                <a:gd name="T4" fmla="*/ 130 w 134"/>
                <a:gd name="T5" fmla="*/ 2 h 109"/>
                <a:gd name="T6" fmla="*/ 113 w 134"/>
                <a:gd name="T7" fmla="*/ 9 h 109"/>
                <a:gd name="T8" fmla="*/ 93 w 134"/>
                <a:gd name="T9" fmla="*/ 0 h 109"/>
                <a:gd name="T10" fmla="*/ 65 w 134"/>
                <a:gd name="T11" fmla="*/ 28 h 109"/>
                <a:gd name="T12" fmla="*/ 66 w 134"/>
                <a:gd name="T13" fmla="*/ 34 h 109"/>
                <a:gd name="T14" fmla="*/ 10 w 134"/>
                <a:gd name="T15" fmla="*/ 5 h 109"/>
                <a:gd name="T16" fmla="*/ 6 w 134"/>
                <a:gd name="T17" fmla="*/ 19 h 109"/>
                <a:gd name="T18" fmla="*/ 18 w 134"/>
                <a:gd name="T19" fmla="*/ 42 h 109"/>
                <a:gd name="T20" fmla="*/ 6 w 134"/>
                <a:gd name="T21" fmla="*/ 38 h 109"/>
                <a:gd name="T22" fmla="*/ 6 w 134"/>
                <a:gd name="T23" fmla="*/ 39 h 109"/>
                <a:gd name="T24" fmla="*/ 28 w 134"/>
                <a:gd name="T25" fmla="*/ 66 h 109"/>
                <a:gd name="T26" fmla="*/ 20 w 134"/>
                <a:gd name="T27" fmla="*/ 67 h 109"/>
                <a:gd name="T28" fmla="*/ 15 w 134"/>
                <a:gd name="T29" fmla="*/ 66 h 109"/>
                <a:gd name="T30" fmla="*/ 41 w 134"/>
                <a:gd name="T31" fmla="*/ 85 h 109"/>
                <a:gd name="T32" fmla="*/ 7 w 134"/>
                <a:gd name="T33" fmla="*/ 97 h 109"/>
                <a:gd name="T34" fmla="*/ 0 w 134"/>
                <a:gd name="T35" fmla="*/ 96 h 109"/>
                <a:gd name="T36" fmla="*/ 42 w 134"/>
                <a:gd name="T37" fmla="*/ 109 h 109"/>
                <a:gd name="T38" fmla="*/ 120 w 134"/>
                <a:gd name="T39" fmla="*/ 31 h 109"/>
                <a:gd name="T40" fmla="*/ 120 w 134"/>
                <a:gd name="T41" fmla="*/ 27 h 109"/>
                <a:gd name="T42" fmla="*/ 134 w 134"/>
                <a:gd name="T43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4" h="109">
                  <a:moveTo>
                    <a:pt x="134" y="13"/>
                  </a:moveTo>
                  <a:cubicBezTo>
                    <a:pt x="129" y="15"/>
                    <a:pt x="124" y="17"/>
                    <a:pt x="118" y="17"/>
                  </a:cubicBezTo>
                  <a:cubicBezTo>
                    <a:pt x="124" y="14"/>
                    <a:pt x="128" y="9"/>
                    <a:pt x="130" y="2"/>
                  </a:cubicBezTo>
                  <a:cubicBezTo>
                    <a:pt x="125" y="5"/>
                    <a:pt x="119" y="8"/>
                    <a:pt x="113" y="9"/>
                  </a:cubicBezTo>
                  <a:cubicBezTo>
                    <a:pt x="108" y="3"/>
                    <a:pt x="101" y="0"/>
                    <a:pt x="93" y="0"/>
                  </a:cubicBezTo>
                  <a:cubicBezTo>
                    <a:pt x="78" y="0"/>
                    <a:pt x="65" y="12"/>
                    <a:pt x="65" y="28"/>
                  </a:cubicBezTo>
                  <a:cubicBezTo>
                    <a:pt x="65" y="30"/>
                    <a:pt x="66" y="32"/>
                    <a:pt x="66" y="34"/>
                  </a:cubicBezTo>
                  <a:cubicBezTo>
                    <a:pt x="43" y="33"/>
                    <a:pt x="23" y="22"/>
                    <a:pt x="10" y="5"/>
                  </a:cubicBezTo>
                  <a:cubicBezTo>
                    <a:pt x="7" y="9"/>
                    <a:pt x="6" y="14"/>
                    <a:pt x="6" y="19"/>
                  </a:cubicBezTo>
                  <a:cubicBezTo>
                    <a:pt x="6" y="28"/>
                    <a:pt x="11" y="37"/>
                    <a:pt x="18" y="42"/>
                  </a:cubicBezTo>
                  <a:cubicBezTo>
                    <a:pt x="14" y="42"/>
                    <a:pt x="9" y="40"/>
                    <a:pt x="6" y="38"/>
                  </a:cubicBezTo>
                  <a:cubicBezTo>
                    <a:pt x="6" y="38"/>
                    <a:pt x="6" y="39"/>
                    <a:pt x="6" y="39"/>
                  </a:cubicBezTo>
                  <a:cubicBezTo>
                    <a:pt x="6" y="52"/>
                    <a:pt x="15" y="63"/>
                    <a:pt x="28" y="66"/>
                  </a:cubicBezTo>
                  <a:cubicBezTo>
                    <a:pt x="25" y="66"/>
                    <a:pt x="23" y="67"/>
                    <a:pt x="20" y="67"/>
                  </a:cubicBezTo>
                  <a:cubicBezTo>
                    <a:pt x="19" y="67"/>
                    <a:pt x="17" y="66"/>
                    <a:pt x="15" y="66"/>
                  </a:cubicBezTo>
                  <a:cubicBezTo>
                    <a:pt x="19" y="77"/>
                    <a:pt x="29" y="85"/>
                    <a:pt x="41" y="85"/>
                  </a:cubicBezTo>
                  <a:cubicBezTo>
                    <a:pt x="31" y="92"/>
                    <a:pt x="20" y="97"/>
                    <a:pt x="7" y="97"/>
                  </a:cubicBezTo>
                  <a:cubicBezTo>
                    <a:pt x="5" y="97"/>
                    <a:pt x="2" y="97"/>
                    <a:pt x="0" y="96"/>
                  </a:cubicBezTo>
                  <a:cubicBezTo>
                    <a:pt x="12" y="104"/>
                    <a:pt x="27" y="109"/>
                    <a:pt x="42" y="109"/>
                  </a:cubicBezTo>
                  <a:cubicBezTo>
                    <a:pt x="93" y="109"/>
                    <a:pt x="120" y="67"/>
                    <a:pt x="120" y="31"/>
                  </a:cubicBezTo>
                  <a:cubicBezTo>
                    <a:pt x="120" y="30"/>
                    <a:pt x="120" y="28"/>
                    <a:pt x="120" y="27"/>
                  </a:cubicBezTo>
                  <a:cubicBezTo>
                    <a:pt x="126" y="23"/>
                    <a:pt x="130" y="18"/>
                    <a:pt x="13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8" name="Freeform 141"/>
            <p:cNvSpPr>
              <a:spLocks noEditPoints="1"/>
            </p:cNvSpPr>
            <p:nvPr/>
          </p:nvSpPr>
          <p:spPr bwMode="auto">
            <a:xfrm>
              <a:off x="9465990" y="4558244"/>
              <a:ext cx="414954" cy="391466"/>
            </a:xfrm>
            <a:custGeom>
              <a:avLst/>
              <a:gdLst>
                <a:gd name="T0" fmla="*/ 93 w 212"/>
                <a:gd name="T1" fmla="*/ 107 h 200"/>
                <a:gd name="T2" fmla="*/ 119 w 212"/>
                <a:gd name="T3" fmla="*/ 107 h 200"/>
                <a:gd name="T4" fmla="*/ 119 w 212"/>
                <a:gd name="T5" fmla="*/ 54 h 200"/>
                <a:gd name="T6" fmla="*/ 158 w 212"/>
                <a:gd name="T7" fmla="*/ 54 h 200"/>
                <a:gd name="T8" fmla="*/ 106 w 212"/>
                <a:gd name="T9" fmla="*/ 0 h 200"/>
                <a:gd name="T10" fmla="*/ 52 w 212"/>
                <a:gd name="T11" fmla="*/ 54 h 200"/>
                <a:gd name="T12" fmla="*/ 93 w 212"/>
                <a:gd name="T13" fmla="*/ 54 h 200"/>
                <a:gd name="T14" fmla="*/ 93 w 212"/>
                <a:gd name="T15" fmla="*/ 107 h 200"/>
                <a:gd name="T16" fmla="*/ 132 w 212"/>
                <a:gd name="T17" fmla="*/ 77 h 200"/>
                <a:gd name="T18" fmla="*/ 132 w 212"/>
                <a:gd name="T19" fmla="*/ 97 h 200"/>
                <a:gd name="T20" fmla="*/ 192 w 212"/>
                <a:gd name="T21" fmla="*/ 120 h 200"/>
                <a:gd name="T22" fmla="*/ 106 w 212"/>
                <a:gd name="T23" fmla="*/ 152 h 200"/>
                <a:gd name="T24" fmla="*/ 18 w 212"/>
                <a:gd name="T25" fmla="*/ 120 h 200"/>
                <a:gd name="T26" fmla="*/ 78 w 212"/>
                <a:gd name="T27" fmla="*/ 97 h 200"/>
                <a:gd name="T28" fmla="*/ 78 w 212"/>
                <a:gd name="T29" fmla="*/ 77 h 200"/>
                <a:gd name="T30" fmla="*/ 0 w 212"/>
                <a:gd name="T31" fmla="*/ 107 h 200"/>
                <a:gd name="T32" fmla="*/ 0 w 212"/>
                <a:gd name="T33" fmla="*/ 160 h 200"/>
                <a:gd name="T34" fmla="*/ 106 w 212"/>
                <a:gd name="T35" fmla="*/ 200 h 200"/>
                <a:gd name="T36" fmla="*/ 212 w 212"/>
                <a:gd name="T37" fmla="*/ 160 h 200"/>
                <a:gd name="T38" fmla="*/ 212 w 212"/>
                <a:gd name="T39" fmla="*/ 107 h 200"/>
                <a:gd name="T40" fmla="*/ 132 w 212"/>
                <a:gd name="T41" fmla="*/ 7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2" h="200">
                  <a:moveTo>
                    <a:pt x="93" y="107"/>
                  </a:moveTo>
                  <a:lnTo>
                    <a:pt x="119" y="107"/>
                  </a:lnTo>
                  <a:lnTo>
                    <a:pt x="119" y="54"/>
                  </a:lnTo>
                  <a:lnTo>
                    <a:pt x="158" y="54"/>
                  </a:lnTo>
                  <a:lnTo>
                    <a:pt x="106" y="0"/>
                  </a:lnTo>
                  <a:lnTo>
                    <a:pt x="52" y="54"/>
                  </a:lnTo>
                  <a:lnTo>
                    <a:pt x="93" y="54"/>
                  </a:lnTo>
                  <a:lnTo>
                    <a:pt x="93" y="107"/>
                  </a:lnTo>
                  <a:close/>
                  <a:moveTo>
                    <a:pt x="132" y="77"/>
                  </a:moveTo>
                  <a:lnTo>
                    <a:pt x="132" y="97"/>
                  </a:lnTo>
                  <a:lnTo>
                    <a:pt x="192" y="120"/>
                  </a:lnTo>
                  <a:lnTo>
                    <a:pt x="106" y="152"/>
                  </a:lnTo>
                  <a:lnTo>
                    <a:pt x="18" y="120"/>
                  </a:lnTo>
                  <a:lnTo>
                    <a:pt x="78" y="97"/>
                  </a:lnTo>
                  <a:lnTo>
                    <a:pt x="78" y="77"/>
                  </a:lnTo>
                  <a:lnTo>
                    <a:pt x="0" y="107"/>
                  </a:lnTo>
                  <a:lnTo>
                    <a:pt x="0" y="160"/>
                  </a:lnTo>
                  <a:lnTo>
                    <a:pt x="106" y="200"/>
                  </a:lnTo>
                  <a:lnTo>
                    <a:pt x="212" y="160"/>
                  </a:lnTo>
                  <a:lnTo>
                    <a:pt x="212" y="107"/>
                  </a:lnTo>
                  <a:lnTo>
                    <a:pt x="13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9" name="Freeform 142"/>
            <p:cNvSpPr>
              <a:spLocks noEditPoints="1"/>
            </p:cNvSpPr>
            <p:nvPr/>
          </p:nvSpPr>
          <p:spPr bwMode="auto">
            <a:xfrm>
              <a:off x="9446417" y="4981027"/>
              <a:ext cx="317087" cy="240751"/>
            </a:xfrm>
            <a:custGeom>
              <a:avLst/>
              <a:gdLst>
                <a:gd name="T0" fmla="*/ 37 w 99"/>
                <a:gd name="T1" fmla="*/ 16 h 75"/>
                <a:gd name="T2" fmla="*/ 53 w 99"/>
                <a:gd name="T3" fmla="*/ 31 h 75"/>
                <a:gd name="T4" fmla="*/ 68 w 99"/>
                <a:gd name="T5" fmla="*/ 16 h 75"/>
                <a:gd name="T6" fmla="*/ 53 w 99"/>
                <a:gd name="T7" fmla="*/ 0 h 75"/>
                <a:gd name="T8" fmla="*/ 37 w 99"/>
                <a:gd name="T9" fmla="*/ 16 h 75"/>
                <a:gd name="T10" fmla="*/ 0 w 99"/>
                <a:gd name="T11" fmla="*/ 16 h 75"/>
                <a:gd name="T12" fmla="*/ 16 w 99"/>
                <a:gd name="T13" fmla="*/ 31 h 75"/>
                <a:gd name="T14" fmla="*/ 31 w 99"/>
                <a:gd name="T15" fmla="*/ 16 h 75"/>
                <a:gd name="T16" fmla="*/ 16 w 99"/>
                <a:gd name="T17" fmla="*/ 0 h 75"/>
                <a:gd name="T18" fmla="*/ 0 w 99"/>
                <a:gd name="T19" fmla="*/ 16 h 75"/>
                <a:gd name="T20" fmla="*/ 74 w 99"/>
                <a:gd name="T21" fmla="*/ 47 h 75"/>
                <a:gd name="T22" fmla="*/ 74 w 99"/>
                <a:gd name="T23" fmla="*/ 37 h 75"/>
                <a:gd name="T24" fmla="*/ 68 w 99"/>
                <a:gd name="T25" fmla="*/ 31 h 75"/>
                <a:gd name="T26" fmla="*/ 53 w 99"/>
                <a:gd name="T27" fmla="*/ 31 h 75"/>
                <a:gd name="T28" fmla="*/ 16 w 99"/>
                <a:gd name="T29" fmla="*/ 31 h 75"/>
                <a:gd name="T30" fmla="*/ 6 w 99"/>
                <a:gd name="T31" fmla="*/ 31 h 75"/>
                <a:gd name="T32" fmla="*/ 0 w 99"/>
                <a:gd name="T33" fmla="*/ 37 h 75"/>
                <a:gd name="T34" fmla="*/ 0 w 99"/>
                <a:gd name="T35" fmla="*/ 68 h 75"/>
                <a:gd name="T36" fmla="*/ 6 w 99"/>
                <a:gd name="T37" fmla="*/ 75 h 75"/>
                <a:gd name="T38" fmla="*/ 68 w 99"/>
                <a:gd name="T39" fmla="*/ 75 h 75"/>
                <a:gd name="T40" fmla="*/ 74 w 99"/>
                <a:gd name="T41" fmla="*/ 68 h 75"/>
                <a:gd name="T42" fmla="*/ 74 w 99"/>
                <a:gd name="T43" fmla="*/ 59 h 75"/>
                <a:gd name="T44" fmla="*/ 99 w 99"/>
                <a:gd name="T45" fmla="*/ 75 h 75"/>
                <a:gd name="T46" fmla="*/ 99 w 99"/>
                <a:gd name="T47" fmla="*/ 31 h 75"/>
                <a:gd name="T48" fmla="*/ 74 w 99"/>
                <a:gd name="T49" fmla="*/ 47 h 75"/>
                <a:gd name="T50" fmla="*/ 62 w 99"/>
                <a:gd name="T51" fmla="*/ 62 h 75"/>
                <a:gd name="T52" fmla="*/ 13 w 99"/>
                <a:gd name="T53" fmla="*/ 62 h 75"/>
                <a:gd name="T54" fmla="*/ 13 w 99"/>
                <a:gd name="T55" fmla="*/ 44 h 75"/>
                <a:gd name="T56" fmla="*/ 62 w 99"/>
                <a:gd name="T57" fmla="*/ 44 h 75"/>
                <a:gd name="T58" fmla="*/ 62 w 99"/>
                <a:gd name="T59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75">
                  <a:moveTo>
                    <a:pt x="37" y="16"/>
                  </a:moveTo>
                  <a:cubicBezTo>
                    <a:pt x="37" y="24"/>
                    <a:pt x="44" y="31"/>
                    <a:pt x="53" y="31"/>
                  </a:cubicBezTo>
                  <a:cubicBezTo>
                    <a:pt x="61" y="31"/>
                    <a:pt x="68" y="24"/>
                    <a:pt x="68" y="16"/>
                  </a:cubicBezTo>
                  <a:cubicBezTo>
                    <a:pt x="68" y="7"/>
                    <a:pt x="61" y="0"/>
                    <a:pt x="53" y="0"/>
                  </a:cubicBezTo>
                  <a:cubicBezTo>
                    <a:pt x="44" y="0"/>
                    <a:pt x="37" y="7"/>
                    <a:pt x="37" y="16"/>
                  </a:cubicBezTo>
                  <a:close/>
                  <a:moveTo>
                    <a:pt x="0" y="16"/>
                  </a:moveTo>
                  <a:cubicBezTo>
                    <a:pt x="0" y="24"/>
                    <a:pt x="7" y="31"/>
                    <a:pt x="16" y="31"/>
                  </a:cubicBezTo>
                  <a:cubicBezTo>
                    <a:pt x="24" y="31"/>
                    <a:pt x="31" y="24"/>
                    <a:pt x="31" y="16"/>
                  </a:cubicBezTo>
                  <a:cubicBezTo>
                    <a:pt x="31" y="7"/>
                    <a:pt x="24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  <a:moveTo>
                    <a:pt x="74" y="4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4" y="34"/>
                    <a:pt x="72" y="31"/>
                    <a:pt x="68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" y="31"/>
                    <a:pt x="0" y="34"/>
                    <a:pt x="0" y="3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3" y="75"/>
                    <a:pt x="6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2" y="75"/>
                    <a:pt x="74" y="72"/>
                    <a:pt x="74" y="68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9" y="31"/>
                    <a:pt x="99" y="31"/>
                    <a:pt x="99" y="31"/>
                  </a:cubicBezTo>
                  <a:lnTo>
                    <a:pt x="74" y="47"/>
                  </a:lnTo>
                  <a:close/>
                  <a:moveTo>
                    <a:pt x="62" y="62"/>
                  </a:moveTo>
                  <a:cubicBezTo>
                    <a:pt x="13" y="62"/>
                    <a:pt x="13" y="62"/>
                    <a:pt x="13" y="6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62" y="44"/>
                    <a:pt x="62" y="44"/>
                    <a:pt x="62" y="44"/>
                  </a:cubicBezTo>
                  <a:lnTo>
                    <a:pt x="6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0" name="Freeform 143"/>
            <p:cNvSpPr>
              <a:spLocks noEditPoints="1"/>
            </p:cNvSpPr>
            <p:nvPr/>
          </p:nvSpPr>
          <p:spPr bwMode="auto">
            <a:xfrm>
              <a:off x="9372038" y="4200054"/>
              <a:ext cx="336661" cy="340575"/>
            </a:xfrm>
            <a:custGeom>
              <a:avLst/>
              <a:gdLst>
                <a:gd name="T0" fmla="*/ 53 w 105"/>
                <a:gd name="T1" fmla="*/ 0 h 106"/>
                <a:gd name="T2" fmla="*/ 0 w 105"/>
                <a:gd name="T3" fmla="*/ 53 h 106"/>
                <a:gd name="T4" fmla="*/ 53 w 105"/>
                <a:gd name="T5" fmla="*/ 106 h 106"/>
                <a:gd name="T6" fmla="*/ 105 w 105"/>
                <a:gd name="T7" fmla="*/ 53 h 106"/>
                <a:gd name="T8" fmla="*/ 53 w 105"/>
                <a:gd name="T9" fmla="*/ 0 h 106"/>
                <a:gd name="T10" fmla="*/ 84 w 105"/>
                <a:gd name="T11" fmla="*/ 45 h 106"/>
                <a:gd name="T12" fmla="*/ 55 w 105"/>
                <a:gd name="T13" fmla="*/ 85 h 106"/>
                <a:gd name="T14" fmla="*/ 41 w 105"/>
                <a:gd name="T15" fmla="*/ 80 h 106"/>
                <a:gd name="T16" fmla="*/ 31 w 105"/>
                <a:gd name="T17" fmla="*/ 48 h 106"/>
                <a:gd name="T18" fmla="*/ 24 w 105"/>
                <a:gd name="T19" fmla="*/ 50 h 106"/>
                <a:gd name="T20" fmla="*/ 21 w 105"/>
                <a:gd name="T21" fmla="*/ 47 h 106"/>
                <a:gd name="T22" fmla="*/ 40 w 105"/>
                <a:gd name="T23" fmla="*/ 33 h 106"/>
                <a:gd name="T24" fmla="*/ 51 w 105"/>
                <a:gd name="T25" fmla="*/ 54 h 106"/>
                <a:gd name="T26" fmla="*/ 56 w 105"/>
                <a:gd name="T27" fmla="*/ 67 h 106"/>
                <a:gd name="T28" fmla="*/ 64 w 105"/>
                <a:gd name="T29" fmla="*/ 55 h 106"/>
                <a:gd name="T30" fmla="*/ 57 w 105"/>
                <a:gd name="T31" fmla="*/ 47 h 106"/>
                <a:gd name="T32" fmla="*/ 84 w 105"/>
                <a:gd name="T33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106">
                  <a:moveTo>
                    <a:pt x="53" y="0"/>
                  </a:moveTo>
                  <a:cubicBezTo>
                    <a:pt x="23" y="0"/>
                    <a:pt x="0" y="24"/>
                    <a:pt x="0" y="53"/>
                  </a:cubicBezTo>
                  <a:cubicBezTo>
                    <a:pt x="0" y="82"/>
                    <a:pt x="23" y="106"/>
                    <a:pt x="53" y="106"/>
                  </a:cubicBezTo>
                  <a:cubicBezTo>
                    <a:pt x="82" y="106"/>
                    <a:pt x="105" y="82"/>
                    <a:pt x="105" y="53"/>
                  </a:cubicBezTo>
                  <a:cubicBezTo>
                    <a:pt x="105" y="24"/>
                    <a:pt x="82" y="0"/>
                    <a:pt x="53" y="0"/>
                  </a:cubicBezTo>
                  <a:close/>
                  <a:moveTo>
                    <a:pt x="84" y="45"/>
                  </a:moveTo>
                  <a:cubicBezTo>
                    <a:pt x="80" y="65"/>
                    <a:pt x="61" y="82"/>
                    <a:pt x="55" y="85"/>
                  </a:cubicBezTo>
                  <a:cubicBezTo>
                    <a:pt x="49" y="89"/>
                    <a:pt x="43" y="84"/>
                    <a:pt x="41" y="80"/>
                  </a:cubicBezTo>
                  <a:cubicBezTo>
                    <a:pt x="39" y="75"/>
                    <a:pt x="33" y="50"/>
                    <a:pt x="31" y="48"/>
                  </a:cubicBezTo>
                  <a:cubicBezTo>
                    <a:pt x="29" y="46"/>
                    <a:pt x="24" y="50"/>
                    <a:pt x="24" y="50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7"/>
                    <a:pt x="32" y="34"/>
                    <a:pt x="40" y="33"/>
                  </a:cubicBezTo>
                  <a:cubicBezTo>
                    <a:pt x="49" y="31"/>
                    <a:pt x="49" y="46"/>
                    <a:pt x="51" y="54"/>
                  </a:cubicBezTo>
                  <a:cubicBezTo>
                    <a:pt x="53" y="62"/>
                    <a:pt x="54" y="67"/>
                    <a:pt x="56" y="67"/>
                  </a:cubicBezTo>
                  <a:cubicBezTo>
                    <a:pt x="58" y="67"/>
                    <a:pt x="61" y="62"/>
                    <a:pt x="64" y="55"/>
                  </a:cubicBezTo>
                  <a:cubicBezTo>
                    <a:pt x="68" y="49"/>
                    <a:pt x="64" y="43"/>
                    <a:pt x="57" y="47"/>
                  </a:cubicBezTo>
                  <a:cubicBezTo>
                    <a:pt x="60" y="30"/>
                    <a:pt x="87" y="26"/>
                    <a:pt x="8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1" name="Freeform 144"/>
            <p:cNvSpPr>
              <a:spLocks noEditPoints="1"/>
            </p:cNvSpPr>
            <p:nvPr/>
          </p:nvSpPr>
          <p:spPr bwMode="auto">
            <a:xfrm>
              <a:off x="9266343" y="3900582"/>
              <a:ext cx="326874" cy="277941"/>
            </a:xfrm>
            <a:custGeom>
              <a:avLst/>
              <a:gdLst>
                <a:gd name="T0" fmla="*/ 84 w 102"/>
                <a:gd name="T1" fmla="*/ 82 h 87"/>
                <a:gd name="T2" fmla="*/ 81 w 102"/>
                <a:gd name="T3" fmla="*/ 81 h 87"/>
                <a:gd name="T4" fmla="*/ 81 w 102"/>
                <a:gd name="T5" fmla="*/ 74 h 87"/>
                <a:gd name="T6" fmla="*/ 93 w 102"/>
                <a:gd name="T7" fmla="*/ 44 h 87"/>
                <a:gd name="T8" fmla="*/ 81 w 102"/>
                <a:gd name="T9" fmla="*/ 13 h 87"/>
                <a:gd name="T10" fmla="*/ 81 w 102"/>
                <a:gd name="T11" fmla="*/ 6 h 87"/>
                <a:gd name="T12" fmla="*/ 87 w 102"/>
                <a:gd name="T13" fmla="*/ 6 h 87"/>
                <a:gd name="T14" fmla="*/ 102 w 102"/>
                <a:gd name="T15" fmla="*/ 44 h 87"/>
                <a:gd name="T16" fmla="*/ 87 w 102"/>
                <a:gd name="T17" fmla="*/ 81 h 87"/>
                <a:gd name="T18" fmla="*/ 84 w 102"/>
                <a:gd name="T19" fmla="*/ 82 h 87"/>
                <a:gd name="T20" fmla="*/ 68 w 102"/>
                <a:gd name="T21" fmla="*/ 74 h 87"/>
                <a:gd name="T22" fmla="*/ 65 w 102"/>
                <a:gd name="T23" fmla="*/ 72 h 87"/>
                <a:gd name="T24" fmla="*/ 65 w 102"/>
                <a:gd name="T25" fmla="*/ 66 h 87"/>
                <a:gd name="T26" fmla="*/ 65 w 102"/>
                <a:gd name="T27" fmla="*/ 21 h 87"/>
                <a:gd name="T28" fmla="*/ 65 w 102"/>
                <a:gd name="T29" fmla="*/ 15 h 87"/>
                <a:gd name="T30" fmla="*/ 71 w 102"/>
                <a:gd name="T31" fmla="*/ 15 h 87"/>
                <a:gd name="T32" fmla="*/ 83 w 102"/>
                <a:gd name="T33" fmla="*/ 44 h 87"/>
                <a:gd name="T34" fmla="*/ 71 w 102"/>
                <a:gd name="T35" fmla="*/ 72 h 87"/>
                <a:gd name="T36" fmla="*/ 68 w 102"/>
                <a:gd name="T37" fmla="*/ 74 h 87"/>
                <a:gd name="T38" fmla="*/ 52 w 102"/>
                <a:gd name="T39" fmla="*/ 65 h 87"/>
                <a:gd name="T40" fmla="*/ 49 w 102"/>
                <a:gd name="T41" fmla="*/ 64 h 87"/>
                <a:gd name="T42" fmla="*/ 49 w 102"/>
                <a:gd name="T43" fmla="*/ 57 h 87"/>
                <a:gd name="T44" fmla="*/ 49 w 102"/>
                <a:gd name="T45" fmla="*/ 30 h 87"/>
                <a:gd name="T46" fmla="*/ 49 w 102"/>
                <a:gd name="T47" fmla="*/ 23 h 87"/>
                <a:gd name="T48" fmla="*/ 55 w 102"/>
                <a:gd name="T49" fmla="*/ 23 h 87"/>
                <a:gd name="T50" fmla="*/ 55 w 102"/>
                <a:gd name="T51" fmla="*/ 64 h 87"/>
                <a:gd name="T52" fmla="*/ 52 w 102"/>
                <a:gd name="T53" fmla="*/ 65 h 87"/>
                <a:gd name="T54" fmla="*/ 38 w 102"/>
                <a:gd name="T55" fmla="*/ 3 h 87"/>
                <a:gd name="T56" fmla="*/ 42 w 102"/>
                <a:gd name="T57" fmla="*/ 5 h 87"/>
                <a:gd name="T58" fmla="*/ 42 w 102"/>
                <a:gd name="T59" fmla="*/ 82 h 87"/>
                <a:gd name="T60" fmla="*/ 38 w 102"/>
                <a:gd name="T61" fmla="*/ 84 h 87"/>
                <a:gd name="T62" fmla="*/ 15 w 102"/>
                <a:gd name="T63" fmla="*/ 62 h 87"/>
                <a:gd name="T64" fmla="*/ 0 w 102"/>
                <a:gd name="T65" fmla="*/ 62 h 87"/>
                <a:gd name="T66" fmla="*/ 0 w 102"/>
                <a:gd name="T67" fmla="*/ 25 h 87"/>
                <a:gd name="T68" fmla="*/ 15 w 102"/>
                <a:gd name="T69" fmla="*/ 25 h 87"/>
                <a:gd name="T70" fmla="*/ 38 w 102"/>
                <a:gd name="T71" fmla="*/ 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87">
                  <a:moveTo>
                    <a:pt x="84" y="82"/>
                  </a:moveTo>
                  <a:cubicBezTo>
                    <a:pt x="83" y="82"/>
                    <a:pt x="81" y="82"/>
                    <a:pt x="81" y="81"/>
                  </a:cubicBezTo>
                  <a:cubicBezTo>
                    <a:pt x="79" y="79"/>
                    <a:pt x="79" y="76"/>
                    <a:pt x="81" y="74"/>
                  </a:cubicBezTo>
                  <a:cubicBezTo>
                    <a:pt x="89" y="66"/>
                    <a:pt x="93" y="55"/>
                    <a:pt x="93" y="44"/>
                  </a:cubicBezTo>
                  <a:cubicBezTo>
                    <a:pt x="93" y="32"/>
                    <a:pt x="89" y="21"/>
                    <a:pt x="81" y="13"/>
                  </a:cubicBezTo>
                  <a:cubicBezTo>
                    <a:pt x="79" y="11"/>
                    <a:pt x="79" y="8"/>
                    <a:pt x="81" y="6"/>
                  </a:cubicBezTo>
                  <a:cubicBezTo>
                    <a:pt x="82" y="4"/>
                    <a:pt x="85" y="4"/>
                    <a:pt x="87" y="6"/>
                  </a:cubicBezTo>
                  <a:cubicBezTo>
                    <a:pt x="97" y="16"/>
                    <a:pt x="102" y="29"/>
                    <a:pt x="102" y="44"/>
                  </a:cubicBezTo>
                  <a:cubicBezTo>
                    <a:pt x="102" y="58"/>
                    <a:pt x="97" y="71"/>
                    <a:pt x="87" y="81"/>
                  </a:cubicBezTo>
                  <a:cubicBezTo>
                    <a:pt x="86" y="82"/>
                    <a:pt x="85" y="82"/>
                    <a:pt x="84" y="82"/>
                  </a:cubicBezTo>
                  <a:close/>
                  <a:moveTo>
                    <a:pt x="68" y="74"/>
                  </a:moveTo>
                  <a:cubicBezTo>
                    <a:pt x="67" y="74"/>
                    <a:pt x="65" y="73"/>
                    <a:pt x="65" y="72"/>
                  </a:cubicBezTo>
                  <a:cubicBezTo>
                    <a:pt x="63" y="70"/>
                    <a:pt x="63" y="68"/>
                    <a:pt x="65" y="66"/>
                  </a:cubicBezTo>
                  <a:cubicBezTo>
                    <a:pt x="77" y="54"/>
                    <a:pt x="77" y="33"/>
                    <a:pt x="65" y="21"/>
                  </a:cubicBezTo>
                  <a:cubicBezTo>
                    <a:pt x="63" y="19"/>
                    <a:pt x="63" y="17"/>
                    <a:pt x="65" y="15"/>
                  </a:cubicBezTo>
                  <a:cubicBezTo>
                    <a:pt x="66" y="13"/>
                    <a:pt x="69" y="13"/>
                    <a:pt x="71" y="15"/>
                  </a:cubicBezTo>
                  <a:cubicBezTo>
                    <a:pt x="79" y="22"/>
                    <a:pt x="83" y="33"/>
                    <a:pt x="83" y="44"/>
                  </a:cubicBezTo>
                  <a:cubicBezTo>
                    <a:pt x="83" y="54"/>
                    <a:pt x="79" y="65"/>
                    <a:pt x="71" y="72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52" y="65"/>
                  </a:moveTo>
                  <a:cubicBezTo>
                    <a:pt x="51" y="65"/>
                    <a:pt x="49" y="65"/>
                    <a:pt x="49" y="64"/>
                  </a:cubicBezTo>
                  <a:cubicBezTo>
                    <a:pt x="47" y="62"/>
                    <a:pt x="47" y="59"/>
                    <a:pt x="49" y="57"/>
                  </a:cubicBezTo>
                  <a:cubicBezTo>
                    <a:pt x="56" y="50"/>
                    <a:pt x="56" y="37"/>
                    <a:pt x="49" y="30"/>
                  </a:cubicBezTo>
                  <a:cubicBezTo>
                    <a:pt x="47" y="28"/>
                    <a:pt x="47" y="25"/>
                    <a:pt x="49" y="23"/>
                  </a:cubicBezTo>
                  <a:cubicBezTo>
                    <a:pt x="50" y="22"/>
                    <a:pt x="53" y="22"/>
                    <a:pt x="55" y="23"/>
                  </a:cubicBezTo>
                  <a:cubicBezTo>
                    <a:pt x="66" y="34"/>
                    <a:pt x="66" y="53"/>
                    <a:pt x="55" y="64"/>
                  </a:cubicBezTo>
                  <a:cubicBezTo>
                    <a:pt x="54" y="65"/>
                    <a:pt x="53" y="65"/>
                    <a:pt x="52" y="65"/>
                  </a:cubicBezTo>
                  <a:close/>
                  <a:moveTo>
                    <a:pt x="38" y="3"/>
                  </a:moveTo>
                  <a:cubicBezTo>
                    <a:pt x="40" y="0"/>
                    <a:pt x="42" y="1"/>
                    <a:pt x="42" y="5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42" y="86"/>
                    <a:pt x="40" y="87"/>
                    <a:pt x="38" y="84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5" y="25"/>
                    <a:pt x="15" y="25"/>
                    <a:pt x="15" y="25"/>
                  </a:cubicBezTo>
                  <a:lnTo>
                    <a:pt x="3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2" name="Freeform 145"/>
            <p:cNvSpPr>
              <a:spLocks noEditPoints="1"/>
            </p:cNvSpPr>
            <p:nvPr/>
          </p:nvSpPr>
          <p:spPr bwMode="auto">
            <a:xfrm>
              <a:off x="8986444" y="3544348"/>
              <a:ext cx="369936" cy="326873"/>
            </a:xfrm>
            <a:custGeom>
              <a:avLst/>
              <a:gdLst>
                <a:gd name="T0" fmla="*/ 124 w 189"/>
                <a:gd name="T1" fmla="*/ 23 h 167"/>
                <a:gd name="T2" fmla="*/ 65 w 189"/>
                <a:gd name="T3" fmla="*/ 0 h 167"/>
                <a:gd name="T4" fmla="*/ 0 w 189"/>
                <a:gd name="T5" fmla="*/ 23 h 167"/>
                <a:gd name="T6" fmla="*/ 0 w 189"/>
                <a:gd name="T7" fmla="*/ 167 h 167"/>
                <a:gd name="T8" fmla="*/ 65 w 189"/>
                <a:gd name="T9" fmla="*/ 142 h 167"/>
                <a:gd name="T10" fmla="*/ 124 w 189"/>
                <a:gd name="T11" fmla="*/ 167 h 167"/>
                <a:gd name="T12" fmla="*/ 189 w 189"/>
                <a:gd name="T13" fmla="*/ 142 h 167"/>
                <a:gd name="T14" fmla="*/ 189 w 189"/>
                <a:gd name="T15" fmla="*/ 0 h 167"/>
                <a:gd name="T16" fmla="*/ 124 w 189"/>
                <a:gd name="T17" fmla="*/ 23 h 167"/>
                <a:gd name="T18" fmla="*/ 70 w 189"/>
                <a:gd name="T19" fmla="*/ 15 h 167"/>
                <a:gd name="T20" fmla="*/ 119 w 189"/>
                <a:gd name="T21" fmla="*/ 35 h 167"/>
                <a:gd name="T22" fmla="*/ 119 w 189"/>
                <a:gd name="T23" fmla="*/ 152 h 167"/>
                <a:gd name="T24" fmla="*/ 70 w 189"/>
                <a:gd name="T25" fmla="*/ 133 h 167"/>
                <a:gd name="T26" fmla="*/ 70 w 189"/>
                <a:gd name="T27" fmla="*/ 15 h 167"/>
                <a:gd name="T28" fmla="*/ 11 w 189"/>
                <a:gd name="T29" fmla="*/ 31 h 167"/>
                <a:gd name="T30" fmla="*/ 58 w 189"/>
                <a:gd name="T31" fmla="*/ 15 h 167"/>
                <a:gd name="T32" fmla="*/ 58 w 189"/>
                <a:gd name="T33" fmla="*/ 133 h 167"/>
                <a:gd name="T34" fmla="*/ 11 w 189"/>
                <a:gd name="T35" fmla="*/ 151 h 167"/>
                <a:gd name="T36" fmla="*/ 11 w 189"/>
                <a:gd name="T37" fmla="*/ 31 h 167"/>
                <a:gd name="T38" fmla="*/ 178 w 189"/>
                <a:gd name="T39" fmla="*/ 134 h 167"/>
                <a:gd name="T40" fmla="*/ 130 w 189"/>
                <a:gd name="T41" fmla="*/ 152 h 167"/>
                <a:gd name="T42" fmla="*/ 130 w 189"/>
                <a:gd name="T43" fmla="*/ 35 h 167"/>
                <a:gd name="T44" fmla="*/ 178 w 189"/>
                <a:gd name="T45" fmla="*/ 17 h 167"/>
                <a:gd name="T46" fmla="*/ 178 w 189"/>
                <a:gd name="T4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9" h="167">
                  <a:moveTo>
                    <a:pt x="124" y="23"/>
                  </a:moveTo>
                  <a:lnTo>
                    <a:pt x="65" y="0"/>
                  </a:lnTo>
                  <a:lnTo>
                    <a:pt x="0" y="23"/>
                  </a:lnTo>
                  <a:lnTo>
                    <a:pt x="0" y="167"/>
                  </a:lnTo>
                  <a:lnTo>
                    <a:pt x="65" y="142"/>
                  </a:lnTo>
                  <a:lnTo>
                    <a:pt x="124" y="167"/>
                  </a:lnTo>
                  <a:lnTo>
                    <a:pt x="189" y="142"/>
                  </a:lnTo>
                  <a:lnTo>
                    <a:pt x="189" y="0"/>
                  </a:lnTo>
                  <a:lnTo>
                    <a:pt x="124" y="23"/>
                  </a:lnTo>
                  <a:close/>
                  <a:moveTo>
                    <a:pt x="70" y="15"/>
                  </a:moveTo>
                  <a:lnTo>
                    <a:pt x="119" y="35"/>
                  </a:lnTo>
                  <a:lnTo>
                    <a:pt x="119" y="152"/>
                  </a:lnTo>
                  <a:lnTo>
                    <a:pt x="70" y="133"/>
                  </a:lnTo>
                  <a:lnTo>
                    <a:pt x="70" y="15"/>
                  </a:lnTo>
                  <a:close/>
                  <a:moveTo>
                    <a:pt x="11" y="31"/>
                  </a:moveTo>
                  <a:lnTo>
                    <a:pt x="58" y="15"/>
                  </a:lnTo>
                  <a:lnTo>
                    <a:pt x="58" y="133"/>
                  </a:lnTo>
                  <a:lnTo>
                    <a:pt x="11" y="151"/>
                  </a:lnTo>
                  <a:lnTo>
                    <a:pt x="11" y="31"/>
                  </a:lnTo>
                  <a:close/>
                  <a:moveTo>
                    <a:pt x="178" y="134"/>
                  </a:moveTo>
                  <a:lnTo>
                    <a:pt x="130" y="152"/>
                  </a:lnTo>
                  <a:lnTo>
                    <a:pt x="130" y="35"/>
                  </a:lnTo>
                  <a:lnTo>
                    <a:pt x="178" y="17"/>
                  </a:lnTo>
                  <a:lnTo>
                    <a:pt x="17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3" name="Freeform 146"/>
            <p:cNvSpPr>
              <a:spLocks noEditPoints="1"/>
            </p:cNvSpPr>
            <p:nvPr/>
          </p:nvSpPr>
          <p:spPr bwMode="auto">
            <a:xfrm>
              <a:off x="9078439" y="2322975"/>
              <a:ext cx="405168" cy="409081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4" name="Freeform 147"/>
            <p:cNvSpPr>
              <a:spLocks noEditPoints="1"/>
            </p:cNvSpPr>
            <p:nvPr/>
          </p:nvSpPr>
          <p:spPr bwMode="auto">
            <a:xfrm>
              <a:off x="10258707" y="5188504"/>
              <a:ext cx="307301" cy="307300"/>
            </a:xfrm>
            <a:custGeom>
              <a:avLst/>
              <a:gdLst>
                <a:gd name="T0" fmla="*/ 0 w 157"/>
                <a:gd name="T1" fmla="*/ 74 h 157"/>
                <a:gd name="T2" fmla="*/ 0 w 157"/>
                <a:gd name="T3" fmla="*/ 23 h 157"/>
                <a:gd name="T4" fmla="*/ 64 w 157"/>
                <a:gd name="T5" fmla="*/ 13 h 157"/>
                <a:gd name="T6" fmla="*/ 64 w 157"/>
                <a:gd name="T7" fmla="*/ 74 h 157"/>
                <a:gd name="T8" fmla="*/ 0 w 157"/>
                <a:gd name="T9" fmla="*/ 74 h 157"/>
                <a:gd name="T10" fmla="*/ 73 w 157"/>
                <a:gd name="T11" fmla="*/ 12 h 157"/>
                <a:gd name="T12" fmla="*/ 157 w 157"/>
                <a:gd name="T13" fmla="*/ 0 h 157"/>
                <a:gd name="T14" fmla="*/ 157 w 157"/>
                <a:gd name="T15" fmla="*/ 74 h 157"/>
                <a:gd name="T16" fmla="*/ 73 w 157"/>
                <a:gd name="T17" fmla="*/ 74 h 157"/>
                <a:gd name="T18" fmla="*/ 73 w 157"/>
                <a:gd name="T19" fmla="*/ 12 h 157"/>
                <a:gd name="T20" fmla="*/ 157 w 157"/>
                <a:gd name="T21" fmla="*/ 84 h 157"/>
                <a:gd name="T22" fmla="*/ 157 w 157"/>
                <a:gd name="T23" fmla="*/ 157 h 157"/>
                <a:gd name="T24" fmla="*/ 73 w 157"/>
                <a:gd name="T25" fmla="*/ 146 h 157"/>
                <a:gd name="T26" fmla="*/ 73 w 157"/>
                <a:gd name="T27" fmla="*/ 84 h 157"/>
                <a:gd name="T28" fmla="*/ 157 w 157"/>
                <a:gd name="T29" fmla="*/ 84 h 157"/>
                <a:gd name="T30" fmla="*/ 64 w 157"/>
                <a:gd name="T31" fmla="*/ 144 h 157"/>
                <a:gd name="T32" fmla="*/ 0 w 157"/>
                <a:gd name="T33" fmla="*/ 136 h 157"/>
                <a:gd name="T34" fmla="*/ 0 w 157"/>
                <a:gd name="T35" fmla="*/ 84 h 157"/>
                <a:gd name="T36" fmla="*/ 64 w 157"/>
                <a:gd name="T37" fmla="*/ 84 h 157"/>
                <a:gd name="T38" fmla="*/ 64 w 157"/>
                <a:gd name="T39" fmla="*/ 14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57">
                  <a:moveTo>
                    <a:pt x="0" y="74"/>
                  </a:moveTo>
                  <a:lnTo>
                    <a:pt x="0" y="23"/>
                  </a:lnTo>
                  <a:lnTo>
                    <a:pt x="64" y="13"/>
                  </a:lnTo>
                  <a:lnTo>
                    <a:pt x="64" y="74"/>
                  </a:lnTo>
                  <a:lnTo>
                    <a:pt x="0" y="74"/>
                  </a:lnTo>
                  <a:close/>
                  <a:moveTo>
                    <a:pt x="73" y="12"/>
                  </a:moveTo>
                  <a:lnTo>
                    <a:pt x="157" y="0"/>
                  </a:lnTo>
                  <a:lnTo>
                    <a:pt x="157" y="74"/>
                  </a:lnTo>
                  <a:lnTo>
                    <a:pt x="73" y="74"/>
                  </a:lnTo>
                  <a:lnTo>
                    <a:pt x="73" y="12"/>
                  </a:lnTo>
                  <a:close/>
                  <a:moveTo>
                    <a:pt x="157" y="84"/>
                  </a:moveTo>
                  <a:lnTo>
                    <a:pt x="157" y="157"/>
                  </a:lnTo>
                  <a:lnTo>
                    <a:pt x="73" y="146"/>
                  </a:lnTo>
                  <a:lnTo>
                    <a:pt x="73" y="84"/>
                  </a:lnTo>
                  <a:lnTo>
                    <a:pt x="157" y="84"/>
                  </a:lnTo>
                  <a:close/>
                  <a:moveTo>
                    <a:pt x="64" y="144"/>
                  </a:moveTo>
                  <a:lnTo>
                    <a:pt x="0" y="136"/>
                  </a:lnTo>
                  <a:lnTo>
                    <a:pt x="0" y="84"/>
                  </a:lnTo>
                  <a:lnTo>
                    <a:pt x="64" y="84"/>
                  </a:lnTo>
                  <a:lnTo>
                    <a:pt x="64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5" name="Freeform 148"/>
            <p:cNvSpPr>
              <a:spLocks noEditPoints="1"/>
            </p:cNvSpPr>
            <p:nvPr/>
          </p:nvSpPr>
          <p:spPr bwMode="auto">
            <a:xfrm>
              <a:off x="9922047" y="5121955"/>
              <a:ext cx="272069" cy="272068"/>
            </a:xfrm>
            <a:custGeom>
              <a:avLst/>
              <a:gdLst>
                <a:gd name="T0" fmla="*/ 11 w 85"/>
                <a:gd name="T1" fmla="*/ 42 h 85"/>
                <a:gd name="T2" fmla="*/ 29 w 85"/>
                <a:gd name="T3" fmla="*/ 70 h 85"/>
                <a:gd name="T4" fmla="*/ 14 w 85"/>
                <a:gd name="T5" fmla="*/ 30 h 85"/>
                <a:gd name="T6" fmla="*/ 11 w 85"/>
                <a:gd name="T7" fmla="*/ 42 h 85"/>
                <a:gd name="T8" fmla="*/ 64 w 85"/>
                <a:gd name="T9" fmla="*/ 41 h 85"/>
                <a:gd name="T10" fmla="*/ 62 w 85"/>
                <a:gd name="T11" fmla="*/ 32 h 85"/>
                <a:gd name="T12" fmla="*/ 59 w 85"/>
                <a:gd name="T13" fmla="*/ 25 h 85"/>
                <a:gd name="T14" fmla="*/ 64 w 85"/>
                <a:gd name="T15" fmla="*/ 20 h 85"/>
                <a:gd name="T16" fmla="*/ 64 w 85"/>
                <a:gd name="T17" fmla="*/ 20 h 85"/>
                <a:gd name="T18" fmla="*/ 43 w 85"/>
                <a:gd name="T19" fmla="*/ 11 h 85"/>
                <a:gd name="T20" fmla="*/ 16 w 85"/>
                <a:gd name="T21" fmla="*/ 25 h 85"/>
                <a:gd name="T22" fmla="*/ 18 w 85"/>
                <a:gd name="T23" fmla="*/ 25 h 85"/>
                <a:gd name="T24" fmla="*/ 27 w 85"/>
                <a:gd name="T25" fmla="*/ 25 h 85"/>
                <a:gd name="T26" fmla="*/ 27 w 85"/>
                <a:gd name="T27" fmla="*/ 28 h 85"/>
                <a:gd name="T28" fmla="*/ 23 w 85"/>
                <a:gd name="T29" fmla="*/ 28 h 85"/>
                <a:gd name="T30" fmla="*/ 35 w 85"/>
                <a:gd name="T31" fmla="*/ 61 h 85"/>
                <a:gd name="T32" fmla="*/ 42 w 85"/>
                <a:gd name="T33" fmla="*/ 41 h 85"/>
                <a:gd name="T34" fmla="*/ 37 w 85"/>
                <a:gd name="T35" fmla="*/ 28 h 85"/>
                <a:gd name="T36" fmla="*/ 34 w 85"/>
                <a:gd name="T37" fmla="*/ 28 h 85"/>
                <a:gd name="T38" fmla="*/ 34 w 85"/>
                <a:gd name="T39" fmla="*/ 25 h 85"/>
                <a:gd name="T40" fmla="*/ 42 w 85"/>
                <a:gd name="T41" fmla="*/ 25 h 85"/>
                <a:gd name="T42" fmla="*/ 51 w 85"/>
                <a:gd name="T43" fmla="*/ 25 h 85"/>
                <a:gd name="T44" fmla="*/ 51 w 85"/>
                <a:gd name="T45" fmla="*/ 28 h 85"/>
                <a:gd name="T46" fmla="*/ 47 w 85"/>
                <a:gd name="T47" fmla="*/ 28 h 85"/>
                <a:gd name="T48" fmla="*/ 59 w 85"/>
                <a:gd name="T49" fmla="*/ 61 h 85"/>
                <a:gd name="T50" fmla="*/ 62 w 85"/>
                <a:gd name="T51" fmla="*/ 51 h 85"/>
                <a:gd name="T52" fmla="*/ 64 w 85"/>
                <a:gd name="T53" fmla="*/ 41 h 85"/>
                <a:gd name="T54" fmla="*/ 43 w 85"/>
                <a:gd name="T55" fmla="*/ 45 h 85"/>
                <a:gd name="T56" fmla="*/ 34 w 85"/>
                <a:gd name="T57" fmla="*/ 72 h 85"/>
                <a:gd name="T58" fmla="*/ 43 w 85"/>
                <a:gd name="T59" fmla="*/ 73 h 85"/>
                <a:gd name="T60" fmla="*/ 53 w 85"/>
                <a:gd name="T61" fmla="*/ 72 h 85"/>
                <a:gd name="T62" fmla="*/ 53 w 85"/>
                <a:gd name="T63" fmla="*/ 71 h 85"/>
                <a:gd name="T64" fmla="*/ 43 w 85"/>
                <a:gd name="T65" fmla="*/ 45 h 85"/>
                <a:gd name="T66" fmla="*/ 71 w 85"/>
                <a:gd name="T67" fmla="*/ 28 h 85"/>
                <a:gd name="T68" fmla="*/ 71 w 85"/>
                <a:gd name="T69" fmla="*/ 31 h 85"/>
                <a:gd name="T70" fmla="*/ 69 w 85"/>
                <a:gd name="T71" fmla="*/ 42 h 85"/>
                <a:gd name="T72" fmla="*/ 59 w 85"/>
                <a:gd name="T73" fmla="*/ 69 h 85"/>
                <a:gd name="T74" fmla="*/ 75 w 85"/>
                <a:gd name="T75" fmla="*/ 42 h 85"/>
                <a:gd name="T76" fmla="*/ 71 w 85"/>
                <a:gd name="T77" fmla="*/ 28 h 85"/>
                <a:gd name="T78" fmla="*/ 43 w 85"/>
                <a:gd name="T79" fmla="*/ 0 h 85"/>
                <a:gd name="T80" fmla="*/ 0 w 85"/>
                <a:gd name="T81" fmla="*/ 42 h 85"/>
                <a:gd name="T82" fmla="*/ 43 w 85"/>
                <a:gd name="T83" fmla="*/ 85 h 85"/>
                <a:gd name="T84" fmla="*/ 85 w 85"/>
                <a:gd name="T85" fmla="*/ 42 h 85"/>
                <a:gd name="T86" fmla="*/ 43 w 85"/>
                <a:gd name="T87" fmla="*/ 0 h 85"/>
                <a:gd name="T88" fmla="*/ 43 w 85"/>
                <a:gd name="T89" fmla="*/ 79 h 85"/>
                <a:gd name="T90" fmla="*/ 6 w 85"/>
                <a:gd name="T91" fmla="*/ 42 h 85"/>
                <a:gd name="T92" fmla="*/ 43 w 85"/>
                <a:gd name="T93" fmla="*/ 5 h 85"/>
                <a:gd name="T94" fmla="*/ 80 w 85"/>
                <a:gd name="T95" fmla="*/ 42 h 85"/>
                <a:gd name="T96" fmla="*/ 43 w 85"/>
                <a:gd name="T97" fmla="*/ 7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5">
                  <a:moveTo>
                    <a:pt x="11" y="42"/>
                  </a:moveTo>
                  <a:cubicBezTo>
                    <a:pt x="11" y="55"/>
                    <a:pt x="18" y="65"/>
                    <a:pt x="29" y="7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2" y="34"/>
                    <a:pt x="11" y="38"/>
                    <a:pt x="11" y="42"/>
                  </a:cubicBezTo>
                  <a:close/>
                  <a:moveTo>
                    <a:pt x="64" y="41"/>
                  </a:moveTo>
                  <a:cubicBezTo>
                    <a:pt x="64" y="37"/>
                    <a:pt x="63" y="34"/>
                    <a:pt x="62" y="32"/>
                  </a:cubicBezTo>
                  <a:cubicBezTo>
                    <a:pt x="60" y="30"/>
                    <a:pt x="59" y="28"/>
                    <a:pt x="59" y="25"/>
                  </a:cubicBezTo>
                  <a:cubicBezTo>
                    <a:pt x="59" y="22"/>
                    <a:pt x="61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9" y="15"/>
                    <a:pt x="51" y="11"/>
                    <a:pt x="43" y="11"/>
                  </a:cubicBezTo>
                  <a:cubicBezTo>
                    <a:pt x="32" y="11"/>
                    <a:pt x="22" y="17"/>
                    <a:pt x="16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22" y="25"/>
                    <a:pt x="27" y="25"/>
                    <a:pt x="27" y="25"/>
                  </a:cubicBezTo>
                  <a:cubicBezTo>
                    <a:pt x="29" y="25"/>
                    <a:pt x="29" y="27"/>
                    <a:pt x="27" y="28"/>
                  </a:cubicBezTo>
                  <a:cubicBezTo>
                    <a:pt x="27" y="28"/>
                    <a:pt x="25" y="28"/>
                    <a:pt x="23" y="28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2" y="27"/>
                    <a:pt x="32" y="25"/>
                    <a:pt x="34" y="25"/>
                  </a:cubicBezTo>
                  <a:cubicBezTo>
                    <a:pt x="34" y="25"/>
                    <a:pt x="39" y="25"/>
                    <a:pt x="42" y="25"/>
                  </a:cubicBezTo>
                  <a:cubicBezTo>
                    <a:pt x="46" y="25"/>
                    <a:pt x="51" y="25"/>
                    <a:pt x="51" y="25"/>
                  </a:cubicBezTo>
                  <a:cubicBezTo>
                    <a:pt x="52" y="25"/>
                    <a:pt x="53" y="27"/>
                    <a:pt x="51" y="28"/>
                  </a:cubicBezTo>
                  <a:cubicBezTo>
                    <a:pt x="51" y="28"/>
                    <a:pt x="49" y="28"/>
                    <a:pt x="47" y="28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3" y="47"/>
                    <a:pt x="64" y="43"/>
                    <a:pt x="64" y="41"/>
                  </a:cubicBezTo>
                  <a:close/>
                  <a:moveTo>
                    <a:pt x="43" y="45"/>
                  </a:moveTo>
                  <a:cubicBezTo>
                    <a:pt x="34" y="72"/>
                    <a:pt x="34" y="72"/>
                    <a:pt x="34" y="72"/>
                  </a:cubicBezTo>
                  <a:cubicBezTo>
                    <a:pt x="37" y="73"/>
                    <a:pt x="40" y="73"/>
                    <a:pt x="43" y="73"/>
                  </a:cubicBezTo>
                  <a:cubicBezTo>
                    <a:pt x="47" y="73"/>
                    <a:pt x="50" y="73"/>
                    <a:pt x="53" y="72"/>
                  </a:cubicBezTo>
                  <a:cubicBezTo>
                    <a:pt x="53" y="71"/>
                    <a:pt x="53" y="71"/>
                    <a:pt x="53" y="71"/>
                  </a:cubicBezTo>
                  <a:lnTo>
                    <a:pt x="43" y="45"/>
                  </a:lnTo>
                  <a:close/>
                  <a:moveTo>
                    <a:pt x="71" y="28"/>
                  </a:moveTo>
                  <a:cubicBezTo>
                    <a:pt x="71" y="29"/>
                    <a:pt x="71" y="30"/>
                    <a:pt x="71" y="31"/>
                  </a:cubicBezTo>
                  <a:cubicBezTo>
                    <a:pt x="71" y="34"/>
                    <a:pt x="70" y="37"/>
                    <a:pt x="69" y="42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8" y="64"/>
                    <a:pt x="75" y="54"/>
                    <a:pt x="75" y="42"/>
                  </a:cubicBezTo>
                  <a:cubicBezTo>
                    <a:pt x="75" y="37"/>
                    <a:pt x="73" y="32"/>
                    <a:pt x="71" y="28"/>
                  </a:cubicBezTo>
                  <a:close/>
                  <a:moveTo>
                    <a:pt x="43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6"/>
                    <a:pt x="19" y="85"/>
                    <a:pt x="43" y="85"/>
                  </a:cubicBezTo>
                  <a:cubicBezTo>
                    <a:pt x="66" y="85"/>
                    <a:pt x="85" y="66"/>
                    <a:pt x="85" y="42"/>
                  </a:cubicBezTo>
                  <a:cubicBezTo>
                    <a:pt x="85" y="19"/>
                    <a:pt x="66" y="0"/>
                    <a:pt x="43" y="0"/>
                  </a:cubicBezTo>
                  <a:close/>
                  <a:moveTo>
                    <a:pt x="43" y="79"/>
                  </a:moveTo>
                  <a:cubicBezTo>
                    <a:pt x="22" y="79"/>
                    <a:pt x="6" y="63"/>
                    <a:pt x="6" y="42"/>
                  </a:cubicBezTo>
                  <a:cubicBezTo>
                    <a:pt x="6" y="22"/>
                    <a:pt x="22" y="5"/>
                    <a:pt x="43" y="5"/>
                  </a:cubicBezTo>
                  <a:cubicBezTo>
                    <a:pt x="63" y="5"/>
                    <a:pt x="80" y="22"/>
                    <a:pt x="80" y="42"/>
                  </a:cubicBezTo>
                  <a:cubicBezTo>
                    <a:pt x="80" y="63"/>
                    <a:pt x="63" y="79"/>
                    <a:pt x="43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6" name="Freeform 149"/>
            <p:cNvSpPr>
              <a:spLocks/>
            </p:cNvSpPr>
            <p:nvPr/>
          </p:nvSpPr>
          <p:spPr bwMode="auto">
            <a:xfrm>
              <a:off x="10258707" y="5621075"/>
              <a:ext cx="364063" cy="360148"/>
            </a:xfrm>
            <a:custGeom>
              <a:avLst/>
              <a:gdLst>
                <a:gd name="T0" fmla="*/ 110 w 114"/>
                <a:gd name="T1" fmla="*/ 90 h 113"/>
                <a:gd name="T2" fmla="*/ 60 w 114"/>
                <a:gd name="T3" fmla="*/ 47 h 113"/>
                <a:gd name="T4" fmla="*/ 64 w 114"/>
                <a:gd name="T5" fmla="*/ 32 h 113"/>
                <a:gd name="T6" fmla="*/ 32 w 114"/>
                <a:gd name="T7" fmla="*/ 0 h 113"/>
                <a:gd name="T8" fmla="*/ 23 w 114"/>
                <a:gd name="T9" fmla="*/ 1 h 113"/>
                <a:gd name="T10" fmla="*/ 41 w 114"/>
                <a:gd name="T11" fmla="*/ 20 h 113"/>
                <a:gd name="T12" fmla="*/ 41 w 114"/>
                <a:gd name="T13" fmla="*/ 30 h 113"/>
                <a:gd name="T14" fmla="*/ 30 w 114"/>
                <a:gd name="T15" fmla="*/ 41 h 113"/>
                <a:gd name="T16" fmla="*/ 20 w 114"/>
                <a:gd name="T17" fmla="*/ 41 h 113"/>
                <a:gd name="T18" fmla="*/ 1 w 114"/>
                <a:gd name="T19" fmla="*/ 23 h 113"/>
                <a:gd name="T20" fmla="*/ 0 w 114"/>
                <a:gd name="T21" fmla="*/ 32 h 113"/>
                <a:gd name="T22" fmla="*/ 32 w 114"/>
                <a:gd name="T23" fmla="*/ 63 h 113"/>
                <a:gd name="T24" fmla="*/ 47 w 114"/>
                <a:gd name="T25" fmla="*/ 60 h 113"/>
                <a:gd name="T26" fmla="*/ 90 w 114"/>
                <a:gd name="T27" fmla="*/ 110 h 113"/>
                <a:gd name="T28" fmla="*/ 100 w 114"/>
                <a:gd name="T29" fmla="*/ 111 h 113"/>
                <a:gd name="T30" fmla="*/ 111 w 114"/>
                <a:gd name="T31" fmla="*/ 100 h 113"/>
                <a:gd name="T32" fmla="*/ 110 w 114"/>
                <a:gd name="T33" fmla="*/ 9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13">
                  <a:moveTo>
                    <a:pt x="110" y="90"/>
                  </a:moveTo>
                  <a:cubicBezTo>
                    <a:pt x="60" y="47"/>
                    <a:pt x="60" y="47"/>
                    <a:pt x="60" y="47"/>
                  </a:cubicBezTo>
                  <a:cubicBezTo>
                    <a:pt x="62" y="42"/>
                    <a:pt x="64" y="37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29" y="0"/>
                    <a:pt x="26" y="0"/>
                    <a:pt x="23" y="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4" y="22"/>
                    <a:pt x="44" y="27"/>
                    <a:pt x="41" y="3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7" y="44"/>
                    <a:pt x="23" y="44"/>
                    <a:pt x="20" y="41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0" y="29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37" y="63"/>
                    <a:pt x="42" y="62"/>
                    <a:pt x="47" y="6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3" y="113"/>
                    <a:pt x="97" y="113"/>
                    <a:pt x="100" y="111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4" y="97"/>
                    <a:pt x="113" y="93"/>
                    <a:pt x="110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7" name="Freeform 150"/>
            <p:cNvSpPr>
              <a:spLocks noEditPoints="1"/>
            </p:cNvSpPr>
            <p:nvPr/>
          </p:nvSpPr>
          <p:spPr bwMode="auto">
            <a:xfrm>
              <a:off x="9160647" y="5274627"/>
              <a:ext cx="358192" cy="550009"/>
            </a:xfrm>
            <a:custGeom>
              <a:avLst/>
              <a:gdLst>
                <a:gd name="T0" fmla="*/ 84 w 112"/>
                <a:gd name="T1" fmla="*/ 3 h 172"/>
                <a:gd name="T2" fmla="*/ 111 w 112"/>
                <a:gd name="T3" fmla="*/ 19 h 172"/>
                <a:gd name="T4" fmla="*/ 110 w 112"/>
                <a:gd name="T5" fmla="*/ 33 h 172"/>
                <a:gd name="T6" fmla="*/ 103 w 112"/>
                <a:gd name="T7" fmla="*/ 44 h 172"/>
                <a:gd name="T8" fmla="*/ 65 w 112"/>
                <a:gd name="T9" fmla="*/ 21 h 172"/>
                <a:gd name="T10" fmla="*/ 72 w 112"/>
                <a:gd name="T11" fmla="*/ 10 h 172"/>
                <a:gd name="T12" fmla="*/ 84 w 112"/>
                <a:gd name="T13" fmla="*/ 3 h 172"/>
                <a:gd name="T14" fmla="*/ 0 w 112"/>
                <a:gd name="T15" fmla="*/ 130 h 172"/>
                <a:gd name="T16" fmla="*/ 1 w 112"/>
                <a:gd name="T17" fmla="*/ 172 h 172"/>
                <a:gd name="T18" fmla="*/ 38 w 112"/>
                <a:gd name="T19" fmla="*/ 153 h 172"/>
                <a:gd name="T20" fmla="*/ 98 w 112"/>
                <a:gd name="T21" fmla="*/ 52 h 172"/>
                <a:gd name="T22" fmla="*/ 60 w 112"/>
                <a:gd name="T23" fmla="*/ 29 h 172"/>
                <a:gd name="T24" fmla="*/ 0 w 112"/>
                <a:gd name="T25" fmla="*/ 130 h 172"/>
                <a:gd name="T26" fmla="*/ 76 w 112"/>
                <a:gd name="T27" fmla="*/ 57 h 172"/>
                <a:gd name="T28" fmla="*/ 30 w 112"/>
                <a:gd name="T29" fmla="*/ 134 h 172"/>
                <a:gd name="T30" fmla="*/ 20 w 112"/>
                <a:gd name="T31" fmla="*/ 128 h 172"/>
                <a:gd name="T32" fmla="*/ 66 w 112"/>
                <a:gd name="T33" fmla="*/ 52 h 172"/>
                <a:gd name="T34" fmla="*/ 76 w 112"/>
                <a:gd name="T35" fmla="*/ 5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72">
                  <a:moveTo>
                    <a:pt x="84" y="3"/>
                  </a:moveTo>
                  <a:cubicBezTo>
                    <a:pt x="96" y="0"/>
                    <a:pt x="108" y="7"/>
                    <a:pt x="111" y="19"/>
                  </a:cubicBezTo>
                  <a:cubicBezTo>
                    <a:pt x="112" y="24"/>
                    <a:pt x="112" y="29"/>
                    <a:pt x="110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5" y="7"/>
                    <a:pt x="79" y="4"/>
                    <a:pt x="84" y="3"/>
                  </a:cubicBezTo>
                  <a:close/>
                  <a:moveTo>
                    <a:pt x="0" y="130"/>
                  </a:moveTo>
                  <a:cubicBezTo>
                    <a:pt x="1" y="172"/>
                    <a:pt x="1" y="172"/>
                    <a:pt x="1" y="172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60" y="29"/>
                    <a:pt x="60" y="29"/>
                    <a:pt x="60" y="29"/>
                  </a:cubicBezTo>
                  <a:lnTo>
                    <a:pt x="0" y="130"/>
                  </a:lnTo>
                  <a:close/>
                  <a:moveTo>
                    <a:pt x="76" y="57"/>
                  </a:moveTo>
                  <a:cubicBezTo>
                    <a:pt x="30" y="134"/>
                    <a:pt x="30" y="134"/>
                    <a:pt x="30" y="134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66" y="52"/>
                    <a:pt x="66" y="52"/>
                    <a:pt x="66" y="52"/>
                  </a:cubicBezTo>
                  <a:lnTo>
                    <a:pt x="7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8" name="Freeform 151"/>
            <p:cNvSpPr>
              <a:spLocks noEditPoints="1"/>
            </p:cNvSpPr>
            <p:nvPr/>
          </p:nvSpPr>
          <p:spPr bwMode="auto">
            <a:xfrm>
              <a:off x="9589301" y="5294200"/>
              <a:ext cx="305343" cy="348404"/>
            </a:xfrm>
            <a:custGeom>
              <a:avLst/>
              <a:gdLst>
                <a:gd name="T0" fmla="*/ 40 w 95"/>
                <a:gd name="T1" fmla="*/ 61 h 109"/>
                <a:gd name="T2" fmla="*/ 34 w 95"/>
                <a:gd name="T3" fmla="*/ 54 h 109"/>
                <a:gd name="T4" fmla="*/ 13 w 95"/>
                <a:gd name="T5" fmla="*/ 75 h 109"/>
                <a:gd name="T6" fmla="*/ 34 w 95"/>
                <a:gd name="T7" fmla="*/ 95 h 109"/>
                <a:gd name="T8" fmla="*/ 40 w 95"/>
                <a:gd name="T9" fmla="*/ 88 h 109"/>
                <a:gd name="T10" fmla="*/ 27 w 95"/>
                <a:gd name="T11" fmla="*/ 75 h 109"/>
                <a:gd name="T12" fmla="*/ 40 w 95"/>
                <a:gd name="T13" fmla="*/ 61 h 109"/>
                <a:gd name="T14" fmla="*/ 54 w 95"/>
                <a:gd name="T15" fmla="*/ 88 h 109"/>
                <a:gd name="T16" fmla="*/ 61 w 95"/>
                <a:gd name="T17" fmla="*/ 95 h 109"/>
                <a:gd name="T18" fmla="*/ 81 w 95"/>
                <a:gd name="T19" fmla="*/ 75 h 109"/>
                <a:gd name="T20" fmla="*/ 61 w 95"/>
                <a:gd name="T21" fmla="*/ 54 h 109"/>
                <a:gd name="T22" fmla="*/ 54 w 95"/>
                <a:gd name="T23" fmla="*/ 61 h 109"/>
                <a:gd name="T24" fmla="*/ 68 w 95"/>
                <a:gd name="T25" fmla="*/ 75 h 109"/>
                <a:gd name="T26" fmla="*/ 54 w 95"/>
                <a:gd name="T27" fmla="*/ 88 h 109"/>
                <a:gd name="T28" fmla="*/ 89 w 95"/>
                <a:gd name="T29" fmla="*/ 21 h 109"/>
                <a:gd name="T30" fmla="*/ 74 w 95"/>
                <a:gd name="T31" fmla="*/ 6 h 109"/>
                <a:gd name="T32" fmla="*/ 59 w 95"/>
                <a:gd name="T33" fmla="*/ 0 h 109"/>
                <a:gd name="T34" fmla="*/ 8 w 95"/>
                <a:gd name="T35" fmla="*/ 0 h 109"/>
                <a:gd name="T36" fmla="*/ 0 w 95"/>
                <a:gd name="T37" fmla="*/ 8 h 109"/>
                <a:gd name="T38" fmla="*/ 0 w 95"/>
                <a:gd name="T39" fmla="*/ 100 h 109"/>
                <a:gd name="T40" fmla="*/ 8 w 95"/>
                <a:gd name="T41" fmla="*/ 109 h 109"/>
                <a:gd name="T42" fmla="*/ 86 w 95"/>
                <a:gd name="T43" fmla="*/ 109 h 109"/>
                <a:gd name="T44" fmla="*/ 95 w 95"/>
                <a:gd name="T45" fmla="*/ 100 h 109"/>
                <a:gd name="T46" fmla="*/ 95 w 95"/>
                <a:gd name="T47" fmla="*/ 36 h 109"/>
                <a:gd name="T48" fmla="*/ 89 w 95"/>
                <a:gd name="T49" fmla="*/ 21 h 109"/>
                <a:gd name="T50" fmla="*/ 84 w 95"/>
                <a:gd name="T51" fmla="*/ 26 h 109"/>
                <a:gd name="T52" fmla="*/ 85 w 95"/>
                <a:gd name="T53" fmla="*/ 27 h 109"/>
                <a:gd name="T54" fmla="*/ 68 w 95"/>
                <a:gd name="T55" fmla="*/ 27 h 109"/>
                <a:gd name="T56" fmla="*/ 68 w 95"/>
                <a:gd name="T57" fmla="*/ 10 h 109"/>
                <a:gd name="T58" fmla="*/ 69 w 95"/>
                <a:gd name="T59" fmla="*/ 11 h 109"/>
                <a:gd name="T60" fmla="*/ 84 w 95"/>
                <a:gd name="T61" fmla="*/ 26 h 109"/>
                <a:gd name="T62" fmla="*/ 88 w 95"/>
                <a:gd name="T63" fmla="*/ 100 h 109"/>
                <a:gd name="T64" fmla="*/ 86 w 95"/>
                <a:gd name="T65" fmla="*/ 102 h 109"/>
                <a:gd name="T66" fmla="*/ 8 w 95"/>
                <a:gd name="T67" fmla="*/ 102 h 109"/>
                <a:gd name="T68" fmla="*/ 6 w 95"/>
                <a:gd name="T69" fmla="*/ 100 h 109"/>
                <a:gd name="T70" fmla="*/ 6 w 95"/>
                <a:gd name="T71" fmla="*/ 8 h 109"/>
                <a:gd name="T72" fmla="*/ 8 w 95"/>
                <a:gd name="T73" fmla="*/ 7 h 109"/>
                <a:gd name="T74" fmla="*/ 59 w 95"/>
                <a:gd name="T75" fmla="*/ 7 h 109"/>
                <a:gd name="T76" fmla="*/ 61 w 95"/>
                <a:gd name="T77" fmla="*/ 7 h 109"/>
                <a:gd name="T78" fmla="*/ 61 w 95"/>
                <a:gd name="T79" fmla="*/ 34 h 109"/>
                <a:gd name="T80" fmla="*/ 88 w 95"/>
                <a:gd name="T81" fmla="*/ 34 h 109"/>
                <a:gd name="T82" fmla="*/ 88 w 95"/>
                <a:gd name="T83" fmla="*/ 36 h 109"/>
                <a:gd name="T84" fmla="*/ 88 w 95"/>
                <a:gd name="T85" fmla="*/ 10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09">
                  <a:moveTo>
                    <a:pt x="40" y="61"/>
                  </a:moveTo>
                  <a:cubicBezTo>
                    <a:pt x="34" y="54"/>
                    <a:pt x="34" y="54"/>
                    <a:pt x="34" y="54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27" y="75"/>
                    <a:pt x="27" y="75"/>
                    <a:pt x="27" y="75"/>
                  </a:cubicBezTo>
                  <a:lnTo>
                    <a:pt x="40" y="61"/>
                  </a:lnTo>
                  <a:close/>
                  <a:moveTo>
                    <a:pt x="54" y="88"/>
                  </a:moveTo>
                  <a:cubicBezTo>
                    <a:pt x="61" y="95"/>
                    <a:pt x="61" y="95"/>
                    <a:pt x="61" y="9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54" y="88"/>
                  </a:lnTo>
                  <a:close/>
                  <a:moveTo>
                    <a:pt x="89" y="21"/>
                  </a:moveTo>
                  <a:cubicBezTo>
                    <a:pt x="74" y="6"/>
                    <a:pt x="74" y="6"/>
                    <a:pt x="74" y="6"/>
                  </a:cubicBezTo>
                  <a:cubicBezTo>
                    <a:pt x="70" y="3"/>
                    <a:pt x="64" y="0"/>
                    <a:pt x="5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5"/>
                    <a:pt x="3" y="109"/>
                    <a:pt x="8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91" y="109"/>
                    <a:pt x="95" y="105"/>
                    <a:pt x="95" y="100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5" y="31"/>
                    <a:pt x="92" y="24"/>
                    <a:pt x="89" y="21"/>
                  </a:cubicBezTo>
                  <a:close/>
                  <a:moveTo>
                    <a:pt x="84" y="26"/>
                  </a:moveTo>
                  <a:cubicBezTo>
                    <a:pt x="84" y="26"/>
                    <a:pt x="85" y="27"/>
                    <a:pt x="85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1"/>
                  </a:cubicBezTo>
                  <a:lnTo>
                    <a:pt x="84" y="26"/>
                  </a:lnTo>
                  <a:close/>
                  <a:moveTo>
                    <a:pt x="88" y="100"/>
                  </a:moveTo>
                  <a:cubicBezTo>
                    <a:pt x="88" y="101"/>
                    <a:pt x="87" y="102"/>
                    <a:pt x="86" y="102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7" y="102"/>
                    <a:pt x="6" y="101"/>
                    <a:pt x="6" y="100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7" y="7"/>
                    <a:pt x="8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1" y="7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8" y="34"/>
                    <a:pt x="88" y="35"/>
                    <a:pt x="88" y="36"/>
                  </a:cubicBezTo>
                  <a:lnTo>
                    <a:pt x="88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9" name="Freeform 152"/>
            <p:cNvSpPr>
              <a:spLocks noEditPoints="1"/>
            </p:cNvSpPr>
            <p:nvPr/>
          </p:nvSpPr>
          <p:spPr bwMode="auto">
            <a:xfrm>
              <a:off x="9029505" y="1945211"/>
              <a:ext cx="401253" cy="297514"/>
            </a:xfrm>
            <a:custGeom>
              <a:avLst/>
              <a:gdLst>
                <a:gd name="T0" fmla="*/ 101 w 125"/>
                <a:gd name="T1" fmla="*/ 0 h 93"/>
                <a:gd name="T2" fmla="*/ 23 w 125"/>
                <a:gd name="T3" fmla="*/ 0 h 93"/>
                <a:gd name="T4" fmla="*/ 0 w 125"/>
                <a:gd name="T5" fmla="*/ 23 h 93"/>
                <a:gd name="T6" fmla="*/ 0 w 125"/>
                <a:gd name="T7" fmla="*/ 70 h 93"/>
                <a:gd name="T8" fmla="*/ 23 w 125"/>
                <a:gd name="T9" fmla="*/ 93 h 93"/>
                <a:gd name="T10" fmla="*/ 101 w 125"/>
                <a:gd name="T11" fmla="*/ 93 h 93"/>
                <a:gd name="T12" fmla="*/ 125 w 125"/>
                <a:gd name="T13" fmla="*/ 70 h 93"/>
                <a:gd name="T14" fmla="*/ 125 w 125"/>
                <a:gd name="T15" fmla="*/ 23 h 93"/>
                <a:gd name="T16" fmla="*/ 101 w 125"/>
                <a:gd name="T17" fmla="*/ 0 h 93"/>
                <a:gd name="T18" fmla="*/ 47 w 125"/>
                <a:gd name="T19" fmla="*/ 78 h 93"/>
                <a:gd name="T20" fmla="*/ 47 w 125"/>
                <a:gd name="T21" fmla="*/ 15 h 93"/>
                <a:gd name="T22" fmla="*/ 86 w 125"/>
                <a:gd name="T23" fmla="*/ 46 h 93"/>
                <a:gd name="T24" fmla="*/ 47 w 125"/>
                <a:gd name="T25" fmla="*/ 7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93">
                  <a:moveTo>
                    <a:pt x="101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11" y="93"/>
                    <a:pt x="23" y="9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114" y="93"/>
                    <a:pt x="125" y="83"/>
                    <a:pt x="125" y="70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10"/>
                    <a:pt x="114" y="0"/>
                    <a:pt x="101" y="0"/>
                  </a:cubicBezTo>
                  <a:close/>
                  <a:moveTo>
                    <a:pt x="47" y="78"/>
                  </a:moveTo>
                  <a:cubicBezTo>
                    <a:pt x="47" y="15"/>
                    <a:pt x="47" y="15"/>
                    <a:pt x="47" y="15"/>
                  </a:cubicBezTo>
                  <a:cubicBezTo>
                    <a:pt x="86" y="46"/>
                    <a:pt x="86" y="46"/>
                    <a:pt x="86" y="46"/>
                  </a:cubicBezTo>
                  <a:lnTo>
                    <a:pt x="47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0" name="Freeform 153"/>
            <p:cNvSpPr>
              <a:spLocks noEditPoints="1"/>
            </p:cNvSpPr>
            <p:nvPr/>
          </p:nvSpPr>
          <p:spPr bwMode="auto">
            <a:xfrm>
              <a:off x="8534302" y="4360555"/>
              <a:ext cx="207477" cy="211391"/>
            </a:xfrm>
            <a:custGeom>
              <a:avLst/>
              <a:gdLst>
                <a:gd name="T0" fmla="*/ 61 w 65"/>
                <a:gd name="T1" fmla="*/ 19 h 66"/>
                <a:gd name="T2" fmla="*/ 47 w 65"/>
                <a:gd name="T3" fmla="*/ 4 h 66"/>
                <a:gd name="T4" fmla="*/ 51 w 65"/>
                <a:gd name="T5" fmla="*/ 0 h 66"/>
                <a:gd name="T6" fmla="*/ 65 w 65"/>
                <a:gd name="T7" fmla="*/ 15 h 66"/>
                <a:gd name="T8" fmla="*/ 61 w 65"/>
                <a:gd name="T9" fmla="*/ 19 h 66"/>
                <a:gd name="T10" fmla="*/ 57 w 65"/>
                <a:gd name="T11" fmla="*/ 23 h 66"/>
                <a:gd name="T12" fmla="*/ 55 w 65"/>
                <a:gd name="T13" fmla="*/ 46 h 66"/>
                <a:gd name="T14" fmla="*/ 10 w 65"/>
                <a:gd name="T15" fmla="*/ 66 h 66"/>
                <a:gd name="T16" fmla="*/ 6 w 65"/>
                <a:gd name="T17" fmla="*/ 63 h 66"/>
                <a:gd name="T18" fmla="*/ 24 w 65"/>
                <a:gd name="T19" fmla="*/ 45 h 66"/>
                <a:gd name="T20" fmla="*/ 26 w 65"/>
                <a:gd name="T21" fmla="*/ 46 h 66"/>
                <a:gd name="T22" fmla="*/ 32 w 65"/>
                <a:gd name="T23" fmla="*/ 39 h 66"/>
                <a:gd name="T24" fmla="*/ 26 w 65"/>
                <a:gd name="T25" fmla="*/ 33 h 66"/>
                <a:gd name="T26" fmla="*/ 20 w 65"/>
                <a:gd name="T27" fmla="*/ 39 h 66"/>
                <a:gd name="T28" fmla="*/ 21 w 65"/>
                <a:gd name="T29" fmla="*/ 42 h 66"/>
                <a:gd name="T30" fmla="*/ 3 w 65"/>
                <a:gd name="T31" fmla="*/ 59 h 66"/>
                <a:gd name="T32" fmla="*/ 0 w 65"/>
                <a:gd name="T33" fmla="*/ 56 h 66"/>
                <a:gd name="T34" fmla="*/ 20 w 65"/>
                <a:gd name="T35" fmla="*/ 10 h 66"/>
                <a:gd name="T36" fmla="*/ 43 w 65"/>
                <a:gd name="T37" fmla="*/ 8 h 66"/>
                <a:gd name="T38" fmla="*/ 57 w 65"/>
                <a:gd name="T39" fmla="*/ 2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66">
                  <a:moveTo>
                    <a:pt x="61" y="19"/>
                  </a:moveTo>
                  <a:cubicBezTo>
                    <a:pt x="47" y="4"/>
                    <a:pt x="47" y="4"/>
                    <a:pt x="47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5" y="15"/>
                    <a:pt x="65" y="15"/>
                    <a:pt x="65" y="15"/>
                  </a:cubicBezTo>
                  <a:lnTo>
                    <a:pt x="61" y="19"/>
                  </a:lnTo>
                  <a:close/>
                  <a:moveTo>
                    <a:pt x="57" y="23"/>
                  </a:moveTo>
                  <a:cubicBezTo>
                    <a:pt x="55" y="46"/>
                    <a:pt x="55" y="46"/>
                    <a:pt x="55" y="46"/>
                  </a:cubicBezTo>
                  <a:cubicBezTo>
                    <a:pt x="37" y="46"/>
                    <a:pt x="10" y="66"/>
                    <a:pt x="10" y="66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5"/>
                    <a:pt x="25" y="46"/>
                    <a:pt x="26" y="46"/>
                  </a:cubicBezTo>
                  <a:cubicBezTo>
                    <a:pt x="30" y="46"/>
                    <a:pt x="32" y="43"/>
                    <a:pt x="32" y="39"/>
                  </a:cubicBezTo>
                  <a:cubicBezTo>
                    <a:pt x="32" y="36"/>
                    <a:pt x="30" y="33"/>
                    <a:pt x="26" y="33"/>
                  </a:cubicBezTo>
                  <a:cubicBezTo>
                    <a:pt x="23" y="33"/>
                    <a:pt x="20" y="36"/>
                    <a:pt x="20" y="39"/>
                  </a:cubicBezTo>
                  <a:cubicBezTo>
                    <a:pt x="20" y="40"/>
                    <a:pt x="20" y="41"/>
                    <a:pt x="21" y="42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20" y="29"/>
                    <a:pt x="20" y="10"/>
                  </a:cubicBezTo>
                  <a:cubicBezTo>
                    <a:pt x="43" y="8"/>
                    <a:pt x="43" y="8"/>
                    <a:pt x="43" y="8"/>
                  </a:cubicBezTo>
                  <a:lnTo>
                    <a:pt x="5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1" name="Freeform 154"/>
            <p:cNvSpPr>
              <a:spLocks/>
            </p:cNvSpPr>
            <p:nvPr/>
          </p:nvSpPr>
          <p:spPr bwMode="auto">
            <a:xfrm>
              <a:off x="8890535" y="4113931"/>
              <a:ext cx="279899" cy="268153"/>
            </a:xfrm>
            <a:custGeom>
              <a:avLst/>
              <a:gdLst>
                <a:gd name="T0" fmla="*/ 55 w 88"/>
                <a:gd name="T1" fmla="*/ 59 h 84"/>
                <a:gd name="T2" fmla="*/ 53 w 88"/>
                <a:gd name="T3" fmla="*/ 53 h 84"/>
                <a:gd name="T4" fmla="*/ 61 w 88"/>
                <a:gd name="T5" fmla="*/ 38 h 84"/>
                <a:gd name="T6" fmla="*/ 63 w 88"/>
                <a:gd name="T7" fmla="*/ 26 h 84"/>
                <a:gd name="T8" fmla="*/ 44 w 88"/>
                <a:gd name="T9" fmla="*/ 0 h 84"/>
                <a:gd name="T10" fmla="*/ 25 w 88"/>
                <a:gd name="T11" fmla="*/ 26 h 84"/>
                <a:gd name="T12" fmla="*/ 28 w 88"/>
                <a:gd name="T13" fmla="*/ 38 h 84"/>
                <a:gd name="T14" fmla="*/ 36 w 88"/>
                <a:gd name="T15" fmla="*/ 53 h 84"/>
                <a:gd name="T16" fmla="*/ 33 w 88"/>
                <a:gd name="T17" fmla="*/ 59 h 84"/>
                <a:gd name="T18" fmla="*/ 0 w 88"/>
                <a:gd name="T19" fmla="*/ 84 h 84"/>
                <a:gd name="T20" fmla="*/ 44 w 88"/>
                <a:gd name="T21" fmla="*/ 84 h 84"/>
                <a:gd name="T22" fmla="*/ 88 w 88"/>
                <a:gd name="T23" fmla="*/ 84 h 84"/>
                <a:gd name="T24" fmla="*/ 55 w 88"/>
                <a:gd name="T2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4">
                  <a:moveTo>
                    <a:pt x="55" y="59"/>
                  </a:moveTo>
                  <a:cubicBezTo>
                    <a:pt x="53" y="59"/>
                    <a:pt x="53" y="53"/>
                    <a:pt x="53" y="53"/>
                  </a:cubicBezTo>
                  <a:cubicBezTo>
                    <a:pt x="53" y="53"/>
                    <a:pt x="59" y="46"/>
                    <a:pt x="61" y="38"/>
                  </a:cubicBezTo>
                  <a:cubicBezTo>
                    <a:pt x="64" y="38"/>
                    <a:pt x="67" y="29"/>
                    <a:pt x="63" y="26"/>
                  </a:cubicBezTo>
                  <a:cubicBezTo>
                    <a:pt x="63" y="22"/>
                    <a:pt x="68" y="0"/>
                    <a:pt x="44" y="0"/>
                  </a:cubicBezTo>
                  <a:cubicBezTo>
                    <a:pt x="21" y="0"/>
                    <a:pt x="25" y="22"/>
                    <a:pt x="25" y="26"/>
                  </a:cubicBezTo>
                  <a:cubicBezTo>
                    <a:pt x="22" y="29"/>
                    <a:pt x="24" y="38"/>
                    <a:pt x="28" y="38"/>
                  </a:cubicBezTo>
                  <a:cubicBezTo>
                    <a:pt x="29" y="46"/>
                    <a:pt x="36" y="53"/>
                    <a:pt x="36" y="53"/>
                  </a:cubicBezTo>
                  <a:cubicBezTo>
                    <a:pt x="36" y="53"/>
                    <a:pt x="35" y="59"/>
                    <a:pt x="33" y="59"/>
                  </a:cubicBezTo>
                  <a:cubicBezTo>
                    <a:pt x="26" y="60"/>
                    <a:pt x="0" y="72"/>
                    <a:pt x="0" y="84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72"/>
                    <a:pt x="62" y="60"/>
                    <a:pt x="5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2" name="Freeform 155"/>
            <p:cNvSpPr>
              <a:spLocks noEditPoints="1"/>
            </p:cNvSpPr>
            <p:nvPr/>
          </p:nvSpPr>
          <p:spPr bwMode="auto">
            <a:xfrm>
              <a:off x="8039097" y="4581732"/>
              <a:ext cx="262282" cy="262282"/>
            </a:xfrm>
            <a:custGeom>
              <a:avLst/>
              <a:gdLst>
                <a:gd name="T0" fmla="*/ 0 w 82"/>
                <a:gd name="T1" fmla="*/ 41 h 82"/>
                <a:gd name="T2" fmla="*/ 82 w 82"/>
                <a:gd name="T3" fmla="*/ 41 h 82"/>
                <a:gd name="T4" fmla="*/ 64 w 82"/>
                <a:gd name="T5" fmla="*/ 55 h 82"/>
                <a:gd name="T6" fmla="*/ 77 w 82"/>
                <a:gd name="T7" fmla="*/ 44 h 82"/>
                <a:gd name="T8" fmla="*/ 64 w 82"/>
                <a:gd name="T9" fmla="*/ 55 h 82"/>
                <a:gd name="T10" fmla="*/ 16 w 82"/>
                <a:gd name="T11" fmla="*/ 38 h 82"/>
                <a:gd name="T12" fmla="*/ 8 w 82"/>
                <a:gd name="T13" fmla="*/ 27 h 82"/>
                <a:gd name="T14" fmla="*/ 59 w 82"/>
                <a:gd name="T15" fmla="*/ 27 h 82"/>
                <a:gd name="T16" fmla="*/ 44 w 82"/>
                <a:gd name="T17" fmla="*/ 38 h 82"/>
                <a:gd name="T18" fmla="*/ 59 w 82"/>
                <a:gd name="T19" fmla="*/ 27 h 82"/>
                <a:gd name="T20" fmla="*/ 44 w 82"/>
                <a:gd name="T21" fmla="*/ 5 h 82"/>
                <a:gd name="T22" fmla="*/ 54 w 82"/>
                <a:gd name="T23" fmla="*/ 14 h 82"/>
                <a:gd name="T24" fmla="*/ 44 w 82"/>
                <a:gd name="T25" fmla="*/ 22 h 82"/>
                <a:gd name="T26" fmla="*/ 35 w 82"/>
                <a:gd name="T27" fmla="*/ 7 h 82"/>
                <a:gd name="T28" fmla="*/ 38 w 82"/>
                <a:gd name="T29" fmla="*/ 22 h 82"/>
                <a:gd name="T30" fmla="*/ 28 w 82"/>
                <a:gd name="T31" fmla="*/ 14 h 82"/>
                <a:gd name="T32" fmla="*/ 38 w 82"/>
                <a:gd name="T33" fmla="*/ 38 h 82"/>
                <a:gd name="T34" fmla="*/ 23 w 82"/>
                <a:gd name="T35" fmla="*/ 27 h 82"/>
                <a:gd name="T36" fmla="*/ 8 w 82"/>
                <a:gd name="T37" fmla="*/ 55 h 82"/>
                <a:gd name="T38" fmla="*/ 16 w 82"/>
                <a:gd name="T39" fmla="*/ 44 h 82"/>
                <a:gd name="T40" fmla="*/ 8 w 82"/>
                <a:gd name="T41" fmla="*/ 55 h 82"/>
                <a:gd name="T42" fmla="*/ 38 w 82"/>
                <a:gd name="T43" fmla="*/ 44 h 82"/>
                <a:gd name="T44" fmla="*/ 23 w 82"/>
                <a:gd name="T45" fmla="*/ 55 h 82"/>
                <a:gd name="T46" fmla="*/ 38 w 82"/>
                <a:gd name="T47" fmla="*/ 60 h 82"/>
                <a:gd name="T48" fmla="*/ 35 w 82"/>
                <a:gd name="T49" fmla="*/ 74 h 82"/>
                <a:gd name="T50" fmla="*/ 25 w 82"/>
                <a:gd name="T51" fmla="*/ 60 h 82"/>
                <a:gd name="T52" fmla="*/ 54 w 82"/>
                <a:gd name="T53" fmla="*/ 67 h 82"/>
                <a:gd name="T54" fmla="*/ 44 w 82"/>
                <a:gd name="T55" fmla="*/ 76 h 82"/>
                <a:gd name="T56" fmla="*/ 57 w 82"/>
                <a:gd name="T57" fmla="*/ 60 h 82"/>
                <a:gd name="T58" fmla="*/ 44 w 82"/>
                <a:gd name="T59" fmla="*/ 55 h 82"/>
                <a:gd name="T60" fmla="*/ 60 w 82"/>
                <a:gd name="T61" fmla="*/ 44 h 82"/>
                <a:gd name="T62" fmla="*/ 44 w 82"/>
                <a:gd name="T63" fmla="*/ 55 h 82"/>
                <a:gd name="T64" fmla="*/ 64 w 82"/>
                <a:gd name="T65" fmla="*/ 27 h 82"/>
                <a:gd name="T66" fmla="*/ 77 w 82"/>
                <a:gd name="T67" fmla="*/ 38 h 82"/>
                <a:gd name="T68" fmla="*/ 71 w 82"/>
                <a:gd name="T69" fmla="*/ 22 h 82"/>
                <a:gd name="T70" fmla="*/ 57 w 82"/>
                <a:gd name="T71" fmla="*/ 9 h 82"/>
                <a:gd name="T72" fmla="*/ 71 w 82"/>
                <a:gd name="T73" fmla="*/ 22 h 82"/>
                <a:gd name="T74" fmla="*/ 26 w 82"/>
                <a:gd name="T75" fmla="*/ 9 h 82"/>
                <a:gd name="T76" fmla="*/ 11 w 82"/>
                <a:gd name="T77" fmla="*/ 22 h 82"/>
                <a:gd name="T78" fmla="*/ 11 w 82"/>
                <a:gd name="T79" fmla="*/ 60 h 82"/>
                <a:gd name="T80" fmla="*/ 26 w 82"/>
                <a:gd name="T81" fmla="*/ 73 h 82"/>
                <a:gd name="T82" fmla="*/ 11 w 82"/>
                <a:gd name="T83" fmla="*/ 60 h 82"/>
                <a:gd name="T84" fmla="*/ 57 w 82"/>
                <a:gd name="T85" fmla="*/ 73 h 82"/>
                <a:gd name="T86" fmla="*/ 71 w 82"/>
                <a:gd name="T87" fmla="*/ 6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18" y="0"/>
                    <a:pt x="0" y="18"/>
                    <a:pt x="0" y="41"/>
                  </a:cubicBezTo>
                  <a:cubicBezTo>
                    <a:pt x="0" y="64"/>
                    <a:pt x="18" y="82"/>
                    <a:pt x="41" y="82"/>
                  </a:cubicBezTo>
                  <a:cubicBezTo>
                    <a:pt x="64" y="82"/>
                    <a:pt x="82" y="64"/>
                    <a:pt x="82" y="41"/>
                  </a:cubicBezTo>
                  <a:cubicBezTo>
                    <a:pt x="82" y="18"/>
                    <a:pt x="64" y="0"/>
                    <a:pt x="41" y="0"/>
                  </a:cubicBezTo>
                  <a:close/>
                  <a:moveTo>
                    <a:pt x="64" y="55"/>
                  </a:moveTo>
                  <a:cubicBezTo>
                    <a:pt x="65" y="51"/>
                    <a:pt x="66" y="47"/>
                    <a:pt x="66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6" y="47"/>
                    <a:pt x="76" y="51"/>
                    <a:pt x="74" y="55"/>
                  </a:cubicBezTo>
                  <a:lnTo>
                    <a:pt x="64" y="55"/>
                  </a:lnTo>
                  <a:close/>
                  <a:moveTo>
                    <a:pt x="18" y="27"/>
                  </a:moveTo>
                  <a:cubicBezTo>
                    <a:pt x="17" y="31"/>
                    <a:pt x="17" y="34"/>
                    <a:pt x="1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4"/>
                    <a:pt x="7" y="31"/>
                    <a:pt x="8" y="27"/>
                  </a:cubicBezTo>
                  <a:lnTo>
                    <a:pt x="18" y="27"/>
                  </a:lnTo>
                  <a:close/>
                  <a:moveTo>
                    <a:pt x="59" y="27"/>
                  </a:moveTo>
                  <a:cubicBezTo>
                    <a:pt x="60" y="31"/>
                    <a:pt x="60" y="34"/>
                    <a:pt x="60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27"/>
                    <a:pt x="44" y="27"/>
                    <a:pt x="44" y="27"/>
                  </a:cubicBezTo>
                  <a:lnTo>
                    <a:pt x="59" y="27"/>
                  </a:lnTo>
                  <a:close/>
                  <a:moveTo>
                    <a:pt x="44" y="22"/>
                  </a:moveTo>
                  <a:cubicBezTo>
                    <a:pt x="44" y="5"/>
                    <a:pt x="44" y="5"/>
                    <a:pt x="44" y="5"/>
                  </a:cubicBezTo>
                  <a:cubicBezTo>
                    <a:pt x="45" y="6"/>
                    <a:pt x="46" y="6"/>
                    <a:pt x="48" y="7"/>
                  </a:cubicBezTo>
                  <a:cubicBezTo>
                    <a:pt x="50" y="9"/>
                    <a:pt x="52" y="11"/>
                    <a:pt x="54" y="14"/>
                  </a:cubicBezTo>
                  <a:cubicBezTo>
                    <a:pt x="55" y="17"/>
                    <a:pt x="56" y="19"/>
                    <a:pt x="57" y="22"/>
                  </a:cubicBezTo>
                  <a:cubicBezTo>
                    <a:pt x="44" y="22"/>
                    <a:pt x="44" y="22"/>
                    <a:pt x="44" y="22"/>
                  </a:cubicBezTo>
                  <a:close/>
                  <a:moveTo>
                    <a:pt x="28" y="14"/>
                  </a:move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6"/>
                    <a:pt x="38" y="5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19"/>
                    <a:pt x="27" y="17"/>
                    <a:pt x="28" y="14"/>
                  </a:cubicBezTo>
                  <a:close/>
                  <a:moveTo>
                    <a:pt x="38" y="27"/>
                  </a:moveTo>
                  <a:cubicBezTo>
                    <a:pt x="38" y="38"/>
                    <a:pt x="38" y="38"/>
                    <a:pt x="38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4"/>
                    <a:pt x="23" y="31"/>
                    <a:pt x="23" y="27"/>
                  </a:cubicBezTo>
                  <a:lnTo>
                    <a:pt x="38" y="27"/>
                  </a:lnTo>
                  <a:close/>
                  <a:moveTo>
                    <a:pt x="8" y="55"/>
                  </a:moveTo>
                  <a:cubicBezTo>
                    <a:pt x="7" y="51"/>
                    <a:pt x="6" y="47"/>
                    <a:pt x="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7" y="47"/>
                    <a:pt x="17" y="51"/>
                    <a:pt x="18" y="55"/>
                  </a:cubicBezTo>
                  <a:lnTo>
                    <a:pt x="8" y="55"/>
                  </a:lnTo>
                  <a:close/>
                  <a:moveTo>
                    <a:pt x="22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1"/>
                    <a:pt x="22" y="47"/>
                    <a:pt x="22" y="44"/>
                  </a:cubicBezTo>
                  <a:close/>
                  <a:moveTo>
                    <a:pt x="38" y="60"/>
                  </a:move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6" y="75"/>
                    <a:pt x="35" y="74"/>
                  </a:cubicBezTo>
                  <a:cubicBezTo>
                    <a:pt x="32" y="73"/>
                    <a:pt x="30" y="70"/>
                    <a:pt x="28" y="67"/>
                  </a:cubicBezTo>
                  <a:cubicBezTo>
                    <a:pt x="27" y="65"/>
                    <a:pt x="26" y="63"/>
                    <a:pt x="25" y="60"/>
                  </a:cubicBezTo>
                  <a:cubicBezTo>
                    <a:pt x="38" y="60"/>
                    <a:pt x="38" y="60"/>
                    <a:pt x="38" y="60"/>
                  </a:cubicBezTo>
                  <a:close/>
                  <a:moveTo>
                    <a:pt x="54" y="67"/>
                  </a:moveTo>
                  <a:cubicBezTo>
                    <a:pt x="52" y="70"/>
                    <a:pt x="50" y="73"/>
                    <a:pt x="48" y="74"/>
                  </a:cubicBezTo>
                  <a:cubicBezTo>
                    <a:pt x="46" y="75"/>
                    <a:pt x="45" y="76"/>
                    <a:pt x="44" y="7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6" y="63"/>
                    <a:pt x="55" y="65"/>
                    <a:pt x="54" y="67"/>
                  </a:cubicBezTo>
                  <a:close/>
                  <a:moveTo>
                    <a:pt x="44" y="55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7"/>
                    <a:pt x="60" y="51"/>
                    <a:pt x="59" y="55"/>
                  </a:cubicBezTo>
                  <a:lnTo>
                    <a:pt x="44" y="55"/>
                  </a:lnTo>
                  <a:close/>
                  <a:moveTo>
                    <a:pt x="66" y="38"/>
                  </a:moveTo>
                  <a:cubicBezTo>
                    <a:pt x="66" y="34"/>
                    <a:pt x="65" y="31"/>
                    <a:pt x="64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1"/>
                    <a:pt x="76" y="34"/>
                    <a:pt x="77" y="38"/>
                  </a:cubicBezTo>
                  <a:lnTo>
                    <a:pt x="66" y="38"/>
                  </a:lnTo>
                  <a:close/>
                  <a:moveTo>
                    <a:pt x="71" y="22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61" y="17"/>
                    <a:pt x="59" y="12"/>
                    <a:pt x="57" y="9"/>
                  </a:cubicBezTo>
                  <a:cubicBezTo>
                    <a:pt x="60" y="10"/>
                    <a:pt x="63" y="13"/>
                    <a:pt x="66" y="16"/>
                  </a:cubicBezTo>
                  <a:cubicBezTo>
                    <a:pt x="68" y="17"/>
                    <a:pt x="70" y="19"/>
                    <a:pt x="71" y="22"/>
                  </a:cubicBezTo>
                  <a:close/>
                  <a:moveTo>
                    <a:pt x="16" y="16"/>
                  </a:moveTo>
                  <a:cubicBezTo>
                    <a:pt x="19" y="13"/>
                    <a:pt x="22" y="10"/>
                    <a:pt x="26" y="9"/>
                  </a:cubicBezTo>
                  <a:cubicBezTo>
                    <a:pt x="23" y="12"/>
                    <a:pt x="21" y="17"/>
                    <a:pt x="19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19"/>
                    <a:pt x="14" y="17"/>
                    <a:pt x="16" y="16"/>
                  </a:cubicBezTo>
                  <a:close/>
                  <a:moveTo>
                    <a:pt x="11" y="60"/>
                  </a:moveTo>
                  <a:cubicBezTo>
                    <a:pt x="19" y="60"/>
                    <a:pt x="19" y="60"/>
                    <a:pt x="19" y="60"/>
                  </a:cubicBezTo>
                  <a:cubicBezTo>
                    <a:pt x="21" y="65"/>
                    <a:pt x="23" y="69"/>
                    <a:pt x="26" y="73"/>
                  </a:cubicBezTo>
                  <a:cubicBezTo>
                    <a:pt x="22" y="71"/>
                    <a:pt x="19" y="69"/>
                    <a:pt x="16" y="66"/>
                  </a:cubicBezTo>
                  <a:cubicBezTo>
                    <a:pt x="14" y="64"/>
                    <a:pt x="12" y="62"/>
                    <a:pt x="11" y="60"/>
                  </a:cubicBezTo>
                  <a:close/>
                  <a:moveTo>
                    <a:pt x="66" y="66"/>
                  </a:moveTo>
                  <a:cubicBezTo>
                    <a:pt x="63" y="69"/>
                    <a:pt x="60" y="71"/>
                    <a:pt x="57" y="73"/>
                  </a:cubicBezTo>
                  <a:cubicBezTo>
                    <a:pt x="59" y="69"/>
                    <a:pt x="61" y="65"/>
                    <a:pt x="63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2"/>
                    <a:pt x="68" y="64"/>
                    <a:pt x="6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3" name="Freeform 156"/>
            <p:cNvSpPr>
              <a:spLocks noEditPoints="1"/>
            </p:cNvSpPr>
            <p:nvPr/>
          </p:nvSpPr>
          <p:spPr bwMode="auto">
            <a:xfrm>
              <a:off x="8820072" y="2931705"/>
              <a:ext cx="219221" cy="232921"/>
            </a:xfrm>
            <a:custGeom>
              <a:avLst/>
              <a:gdLst>
                <a:gd name="T0" fmla="*/ 62 w 69"/>
                <a:gd name="T1" fmla="*/ 0 h 73"/>
                <a:gd name="T2" fmla="*/ 7 w 69"/>
                <a:gd name="T3" fmla="*/ 0 h 73"/>
                <a:gd name="T4" fmla="*/ 0 w 69"/>
                <a:gd name="T5" fmla="*/ 7 h 73"/>
                <a:gd name="T6" fmla="*/ 0 w 69"/>
                <a:gd name="T7" fmla="*/ 66 h 73"/>
                <a:gd name="T8" fmla="*/ 7 w 69"/>
                <a:gd name="T9" fmla="*/ 73 h 73"/>
                <a:gd name="T10" fmla="*/ 62 w 69"/>
                <a:gd name="T11" fmla="*/ 73 h 73"/>
                <a:gd name="T12" fmla="*/ 69 w 69"/>
                <a:gd name="T13" fmla="*/ 66 h 73"/>
                <a:gd name="T14" fmla="*/ 69 w 69"/>
                <a:gd name="T15" fmla="*/ 7 h 73"/>
                <a:gd name="T16" fmla="*/ 62 w 69"/>
                <a:gd name="T17" fmla="*/ 0 h 73"/>
                <a:gd name="T18" fmla="*/ 60 w 69"/>
                <a:gd name="T19" fmla="*/ 64 h 73"/>
                <a:gd name="T20" fmla="*/ 10 w 69"/>
                <a:gd name="T21" fmla="*/ 64 h 73"/>
                <a:gd name="T22" fmla="*/ 10 w 69"/>
                <a:gd name="T23" fmla="*/ 9 h 73"/>
                <a:gd name="T24" fmla="*/ 60 w 69"/>
                <a:gd name="T25" fmla="*/ 9 h 73"/>
                <a:gd name="T26" fmla="*/ 60 w 69"/>
                <a:gd name="T27" fmla="*/ 64 h 73"/>
                <a:gd name="T28" fmla="*/ 19 w 69"/>
                <a:gd name="T29" fmla="*/ 32 h 73"/>
                <a:gd name="T30" fmla="*/ 51 w 69"/>
                <a:gd name="T31" fmla="*/ 32 h 73"/>
                <a:gd name="T32" fmla="*/ 51 w 69"/>
                <a:gd name="T33" fmla="*/ 37 h 73"/>
                <a:gd name="T34" fmla="*/ 19 w 69"/>
                <a:gd name="T35" fmla="*/ 37 h 73"/>
                <a:gd name="T36" fmla="*/ 19 w 69"/>
                <a:gd name="T37" fmla="*/ 32 h 73"/>
                <a:gd name="T38" fmla="*/ 19 w 69"/>
                <a:gd name="T39" fmla="*/ 41 h 73"/>
                <a:gd name="T40" fmla="*/ 51 w 69"/>
                <a:gd name="T41" fmla="*/ 41 h 73"/>
                <a:gd name="T42" fmla="*/ 51 w 69"/>
                <a:gd name="T43" fmla="*/ 46 h 73"/>
                <a:gd name="T44" fmla="*/ 19 w 69"/>
                <a:gd name="T45" fmla="*/ 46 h 73"/>
                <a:gd name="T46" fmla="*/ 19 w 69"/>
                <a:gd name="T47" fmla="*/ 41 h 73"/>
                <a:gd name="T48" fmla="*/ 19 w 69"/>
                <a:gd name="T49" fmla="*/ 50 h 73"/>
                <a:gd name="T50" fmla="*/ 51 w 69"/>
                <a:gd name="T51" fmla="*/ 50 h 73"/>
                <a:gd name="T52" fmla="*/ 51 w 69"/>
                <a:gd name="T53" fmla="*/ 55 h 73"/>
                <a:gd name="T54" fmla="*/ 19 w 69"/>
                <a:gd name="T55" fmla="*/ 55 h 73"/>
                <a:gd name="T56" fmla="*/ 19 w 69"/>
                <a:gd name="T57" fmla="*/ 50 h 73"/>
                <a:gd name="T58" fmla="*/ 19 w 69"/>
                <a:gd name="T59" fmla="*/ 23 h 73"/>
                <a:gd name="T60" fmla="*/ 51 w 69"/>
                <a:gd name="T61" fmla="*/ 23 h 73"/>
                <a:gd name="T62" fmla="*/ 51 w 69"/>
                <a:gd name="T63" fmla="*/ 27 h 73"/>
                <a:gd name="T64" fmla="*/ 19 w 69"/>
                <a:gd name="T65" fmla="*/ 27 h 73"/>
                <a:gd name="T66" fmla="*/ 19 w 69"/>
                <a:gd name="T67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73">
                  <a:moveTo>
                    <a:pt x="6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0"/>
                    <a:pt x="4" y="73"/>
                    <a:pt x="7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6" y="73"/>
                    <a:pt x="69" y="70"/>
                    <a:pt x="69" y="6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3"/>
                    <a:pt x="66" y="0"/>
                    <a:pt x="62" y="0"/>
                  </a:cubicBezTo>
                  <a:close/>
                  <a:moveTo>
                    <a:pt x="60" y="64"/>
                  </a:moveTo>
                  <a:cubicBezTo>
                    <a:pt x="10" y="64"/>
                    <a:pt x="10" y="64"/>
                    <a:pt x="10" y="64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60" y="9"/>
                    <a:pt x="60" y="9"/>
                    <a:pt x="60" y="9"/>
                  </a:cubicBezTo>
                  <a:lnTo>
                    <a:pt x="60" y="64"/>
                  </a:lnTo>
                  <a:close/>
                  <a:moveTo>
                    <a:pt x="19" y="32"/>
                  </a:moveTo>
                  <a:cubicBezTo>
                    <a:pt x="51" y="32"/>
                    <a:pt x="51" y="32"/>
                    <a:pt x="51" y="32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19" y="37"/>
                    <a:pt x="19" y="37"/>
                    <a:pt x="19" y="37"/>
                  </a:cubicBezTo>
                  <a:lnTo>
                    <a:pt x="19" y="32"/>
                  </a:lnTo>
                  <a:close/>
                  <a:moveTo>
                    <a:pt x="19" y="41"/>
                  </a:moveTo>
                  <a:cubicBezTo>
                    <a:pt x="51" y="41"/>
                    <a:pt x="51" y="41"/>
                    <a:pt x="51" y="41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19" y="46"/>
                    <a:pt x="19" y="46"/>
                    <a:pt x="19" y="46"/>
                  </a:cubicBezTo>
                  <a:lnTo>
                    <a:pt x="19" y="41"/>
                  </a:lnTo>
                  <a:close/>
                  <a:moveTo>
                    <a:pt x="19" y="5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19" y="55"/>
                    <a:pt x="19" y="55"/>
                    <a:pt x="19" y="55"/>
                  </a:cubicBezTo>
                  <a:lnTo>
                    <a:pt x="19" y="50"/>
                  </a:lnTo>
                  <a:close/>
                  <a:moveTo>
                    <a:pt x="19" y="23"/>
                  </a:moveTo>
                  <a:cubicBezTo>
                    <a:pt x="51" y="23"/>
                    <a:pt x="51" y="23"/>
                    <a:pt x="51" y="23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19" y="27"/>
                    <a:pt x="19" y="27"/>
                    <a:pt x="19" y="27"/>
                  </a:cubicBezTo>
                  <a:lnTo>
                    <a:pt x="1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4" name="Freeform 157"/>
            <p:cNvSpPr>
              <a:spLocks noEditPoints="1"/>
            </p:cNvSpPr>
            <p:nvPr/>
          </p:nvSpPr>
          <p:spPr bwMode="auto">
            <a:xfrm>
              <a:off x="8998188" y="1536129"/>
              <a:ext cx="242709" cy="281855"/>
            </a:xfrm>
            <a:custGeom>
              <a:avLst/>
              <a:gdLst>
                <a:gd name="T0" fmla="*/ 54 w 76"/>
                <a:gd name="T1" fmla="*/ 0 h 88"/>
                <a:gd name="T2" fmla="*/ 14 w 76"/>
                <a:gd name="T3" fmla="*/ 28 h 88"/>
                <a:gd name="T4" fmla="*/ 17 w 76"/>
                <a:gd name="T5" fmla="*/ 65 h 88"/>
                <a:gd name="T6" fmla="*/ 49 w 76"/>
                <a:gd name="T7" fmla="*/ 27 h 88"/>
                <a:gd name="T8" fmla="*/ 33 w 76"/>
                <a:gd name="T9" fmla="*/ 74 h 88"/>
                <a:gd name="T10" fmla="*/ 70 w 76"/>
                <a:gd name="T11" fmla="*/ 57 h 88"/>
                <a:gd name="T12" fmla="*/ 54 w 76"/>
                <a:gd name="T13" fmla="*/ 0 h 88"/>
                <a:gd name="T14" fmla="*/ 4 w 76"/>
                <a:gd name="T15" fmla="*/ 78 h 88"/>
                <a:gd name="T16" fmla="*/ 10 w 76"/>
                <a:gd name="T17" fmla="*/ 83 h 88"/>
                <a:gd name="T18" fmla="*/ 47 w 76"/>
                <a:gd name="T19" fmla="*/ 41 h 88"/>
                <a:gd name="T20" fmla="*/ 4 w 76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8">
                  <a:moveTo>
                    <a:pt x="54" y="0"/>
                  </a:moveTo>
                  <a:cubicBezTo>
                    <a:pt x="41" y="23"/>
                    <a:pt x="30" y="12"/>
                    <a:pt x="14" y="28"/>
                  </a:cubicBezTo>
                  <a:cubicBezTo>
                    <a:pt x="0" y="42"/>
                    <a:pt x="5" y="59"/>
                    <a:pt x="17" y="65"/>
                  </a:cubicBezTo>
                  <a:cubicBezTo>
                    <a:pt x="28" y="59"/>
                    <a:pt x="40" y="46"/>
                    <a:pt x="49" y="27"/>
                  </a:cubicBezTo>
                  <a:cubicBezTo>
                    <a:pt x="49" y="27"/>
                    <a:pt x="57" y="51"/>
                    <a:pt x="33" y="74"/>
                  </a:cubicBezTo>
                  <a:cubicBezTo>
                    <a:pt x="45" y="88"/>
                    <a:pt x="64" y="79"/>
                    <a:pt x="70" y="57"/>
                  </a:cubicBezTo>
                  <a:cubicBezTo>
                    <a:pt x="76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8"/>
                    <a:pt x="5" y="83"/>
                    <a:pt x="10" y="83"/>
                  </a:cubicBezTo>
                  <a:cubicBezTo>
                    <a:pt x="15" y="83"/>
                    <a:pt x="36" y="71"/>
                    <a:pt x="47" y="41"/>
                  </a:cubicBezTo>
                  <a:cubicBezTo>
                    <a:pt x="30" y="70"/>
                    <a:pt x="6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5" name="Freeform 158"/>
            <p:cNvSpPr>
              <a:spLocks noEditPoints="1"/>
            </p:cNvSpPr>
            <p:nvPr/>
          </p:nvSpPr>
          <p:spPr bwMode="auto">
            <a:xfrm>
              <a:off x="8685015" y="3366232"/>
              <a:ext cx="246623" cy="246623"/>
            </a:xfrm>
            <a:custGeom>
              <a:avLst/>
              <a:gdLst>
                <a:gd name="T0" fmla="*/ 53 w 77"/>
                <a:gd name="T1" fmla="*/ 30 h 77"/>
                <a:gd name="T2" fmla="*/ 25 w 77"/>
                <a:gd name="T3" fmla="*/ 2 h 77"/>
                <a:gd name="T4" fmla="*/ 38 w 77"/>
                <a:gd name="T5" fmla="*/ 0 h 77"/>
                <a:gd name="T6" fmla="*/ 53 w 77"/>
                <a:gd name="T7" fmla="*/ 3 h 77"/>
                <a:gd name="T8" fmla="*/ 53 w 77"/>
                <a:gd name="T9" fmla="*/ 30 h 77"/>
                <a:gd name="T10" fmla="*/ 58 w 77"/>
                <a:gd name="T11" fmla="*/ 53 h 77"/>
                <a:gd name="T12" fmla="*/ 58 w 77"/>
                <a:gd name="T13" fmla="*/ 5 h 77"/>
                <a:gd name="T14" fmla="*/ 77 w 77"/>
                <a:gd name="T15" fmla="*/ 39 h 77"/>
                <a:gd name="T16" fmla="*/ 74 w 77"/>
                <a:gd name="T17" fmla="*/ 53 h 77"/>
                <a:gd name="T18" fmla="*/ 58 w 77"/>
                <a:gd name="T19" fmla="*/ 53 h 77"/>
                <a:gd name="T20" fmla="*/ 24 w 77"/>
                <a:gd name="T21" fmla="*/ 58 h 77"/>
                <a:gd name="T22" fmla="*/ 72 w 77"/>
                <a:gd name="T23" fmla="*/ 58 h 77"/>
                <a:gd name="T24" fmla="*/ 38 w 77"/>
                <a:gd name="T25" fmla="*/ 77 h 77"/>
                <a:gd name="T26" fmla="*/ 24 w 77"/>
                <a:gd name="T27" fmla="*/ 74 h 77"/>
                <a:gd name="T28" fmla="*/ 24 w 77"/>
                <a:gd name="T29" fmla="*/ 58 h 77"/>
                <a:gd name="T30" fmla="*/ 32 w 77"/>
                <a:gd name="T31" fmla="*/ 17 h 77"/>
                <a:gd name="T32" fmla="*/ 1 w 77"/>
                <a:gd name="T33" fmla="*/ 48 h 77"/>
                <a:gd name="T34" fmla="*/ 0 w 77"/>
                <a:gd name="T35" fmla="*/ 39 h 77"/>
                <a:gd name="T36" fmla="*/ 20 w 77"/>
                <a:gd name="T37" fmla="*/ 5 h 77"/>
                <a:gd name="T38" fmla="*/ 32 w 77"/>
                <a:gd name="T39" fmla="*/ 17 h 77"/>
                <a:gd name="T40" fmla="*/ 19 w 77"/>
                <a:gd name="T41" fmla="*/ 38 h 77"/>
                <a:gd name="T42" fmla="*/ 19 w 77"/>
                <a:gd name="T43" fmla="*/ 72 h 77"/>
                <a:gd name="T44" fmla="*/ 3 w 77"/>
                <a:gd name="T45" fmla="*/ 54 h 77"/>
                <a:gd name="T46" fmla="*/ 19 w 77"/>
                <a:gd name="T4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77">
                  <a:moveTo>
                    <a:pt x="53" y="30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9" y="1"/>
                    <a:pt x="34" y="0"/>
                    <a:pt x="38" y="0"/>
                  </a:cubicBezTo>
                  <a:cubicBezTo>
                    <a:pt x="43" y="0"/>
                    <a:pt x="48" y="1"/>
                    <a:pt x="53" y="3"/>
                  </a:cubicBezTo>
                  <a:lnTo>
                    <a:pt x="53" y="30"/>
                  </a:lnTo>
                  <a:close/>
                  <a:moveTo>
                    <a:pt x="58" y="53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9" y="12"/>
                    <a:pt x="77" y="24"/>
                    <a:pt x="77" y="39"/>
                  </a:cubicBezTo>
                  <a:cubicBezTo>
                    <a:pt x="77" y="44"/>
                    <a:pt x="76" y="49"/>
                    <a:pt x="74" y="53"/>
                  </a:cubicBezTo>
                  <a:lnTo>
                    <a:pt x="58" y="53"/>
                  </a:lnTo>
                  <a:close/>
                  <a:moveTo>
                    <a:pt x="24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5" y="69"/>
                    <a:pt x="53" y="77"/>
                    <a:pt x="38" y="77"/>
                  </a:cubicBezTo>
                  <a:cubicBezTo>
                    <a:pt x="33" y="77"/>
                    <a:pt x="28" y="76"/>
                    <a:pt x="24" y="74"/>
                  </a:cubicBezTo>
                  <a:lnTo>
                    <a:pt x="24" y="58"/>
                  </a:lnTo>
                  <a:close/>
                  <a:moveTo>
                    <a:pt x="32" y="17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0" y="45"/>
                    <a:pt x="0" y="42"/>
                    <a:pt x="0" y="39"/>
                  </a:cubicBezTo>
                  <a:cubicBezTo>
                    <a:pt x="0" y="24"/>
                    <a:pt x="8" y="12"/>
                    <a:pt x="20" y="5"/>
                  </a:cubicBezTo>
                  <a:lnTo>
                    <a:pt x="32" y="17"/>
                  </a:lnTo>
                  <a:close/>
                  <a:moveTo>
                    <a:pt x="19" y="38"/>
                  </a:moveTo>
                  <a:cubicBezTo>
                    <a:pt x="19" y="72"/>
                    <a:pt x="19" y="72"/>
                    <a:pt x="19" y="72"/>
                  </a:cubicBezTo>
                  <a:cubicBezTo>
                    <a:pt x="12" y="68"/>
                    <a:pt x="6" y="62"/>
                    <a:pt x="3" y="54"/>
                  </a:cubicBez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6" name="Freeform 159"/>
            <p:cNvSpPr>
              <a:spLocks noEditPoints="1"/>
            </p:cNvSpPr>
            <p:nvPr/>
          </p:nvSpPr>
          <p:spPr bwMode="auto">
            <a:xfrm>
              <a:off x="8260276" y="4031724"/>
              <a:ext cx="229008" cy="197690"/>
            </a:xfrm>
            <a:custGeom>
              <a:avLst/>
              <a:gdLst>
                <a:gd name="T0" fmla="*/ 18 w 72"/>
                <a:gd name="T1" fmla="*/ 0 h 62"/>
                <a:gd name="T2" fmla="*/ 54 w 72"/>
                <a:gd name="T3" fmla="*/ 0 h 62"/>
                <a:gd name="T4" fmla="*/ 54 w 72"/>
                <a:gd name="T5" fmla="*/ 9 h 62"/>
                <a:gd name="T6" fmla="*/ 18 w 72"/>
                <a:gd name="T7" fmla="*/ 9 h 62"/>
                <a:gd name="T8" fmla="*/ 18 w 72"/>
                <a:gd name="T9" fmla="*/ 0 h 62"/>
                <a:gd name="T10" fmla="*/ 67 w 72"/>
                <a:gd name="T11" fmla="*/ 13 h 62"/>
                <a:gd name="T12" fmla="*/ 4 w 72"/>
                <a:gd name="T13" fmla="*/ 13 h 62"/>
                <a:gd name="T14" fmla="*/ 0 w 72"/>
                <a:gd name="T15" fmla="*/ 18 h 62"/>
                <a:gd name="T16" fmla="*/ 0 w 72"/>
                <a:gd name="T17" fmla="*/ 40 h 62"/>
                <a:gd name="T18" fmla="*/ 4 w 72"/>
                <a:gd name="T19" fmla="*/ 44 h 62"/>
                <a:gd name="T20" fmla="*/ 18 w 72"/>
                <a:gd name="T21" fmla="*/ 44 h 62"/>
                <a:gd name="T22" fmla="*/ 18 w 72"/>
                <a:gd name="T23" fmla="*/ 62 h 62"/>
                <a:gd name="T24" fmla="*/ 54 w 72"/>
                <a:gd name="T25" fmla="*/ 62 h 62"/>
                <a:gd name="T26" fmla="*/ 54 w 72"/>
                <a:gd name="T27" fmla="*/ 44 h 62"/>
                <a:gd name="T28" fmla="*/ 67 w 72"/>
                <a:gd name="T29" fmla="*/ 44 h 62"/>
                <a:gd name="T30" fmla="*/ 72 w 72"/>
                <a:gd name="T31" fmla="*/ 40 h 62"/>
                <a:gd name="T32" fmla="*/ 72 w 72"/>
                <a:gd name="T33" fmla="*/ 18 h 62"/>
                <a:gd name="T34" fmla="*/ 67 w 72"/>
                <a:gd name="T35" fmla="*/ 13 h 62"/>
                <a:gd name="T36" fmla="*/ 49 w 72"/>
                <a:gd name="T37" fmla="*/ 58 h 62"/>
                <a:gd name="T38" fmla="*/ 22 w 72"/>
                <a:gd name="T39" fmla="*/ 58 h 62"/>
                <a:gd name="T40" fmla="*/ 22 w 72"/>
                <a:gd name="T41" fmla="*/ 35 h 62"/>
                <a:gd name="T42" fmla="*/ 49 w 72"/>
                <a:gd name="T43" fmla="*/ 35 h 62"/>
                <a:gd name="T44" fmla="*/ 49 w 72"/>
                <a:gd name="T45" fmla="*/ 58 h 62"/>
                <a:gd name="T46" fmla="*/ 68 w 72"/>
                <a:gd name="T47" fmla="*/ 20 h 62"/>
                <a:gd name="T48" fmla="*/ 65 w 72"/>
                <a:gd name="T49" fmla="*/ 23 h 62"/>
                <a:gd name="T50" fmla="*/ 62 w 72"/>
                <a:gd name="T51" fmla="*/ 20 h 62"/>
                <a:gd name="T52" fmla="*/ 65 w 72"/>
                <a:gd name="T53" fmla="*/ 17 h 62"/>
                <a:gd name="T54" fmla="*/ 68 w 72"/>
                <a:gd name="T55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62">
                  <a:moveTo>
                    <a:pt x="18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18" y="9"/>
                    <a:pt x="18" y="9"/>
                    <a:pt x="18" y="9"/>
                  </a:cubicBezTo>
                  <a:lnTo>
                    <a:pt x="18" y="0"/>
                  </a:lnTo>
                  <a:close/>
                  <a:moveTo>
                    <a:pt x="67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2" y="13"/>
                    <a:pt x="0" y="15"/>
                    <a:pt x="0" y="1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70" y="44"/>
                    <a:pt x="72" y="42"/>
                    <a:pt x="72" y="4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5"/>
                    <a:pt x="70" y="13"/>
                    <a:pt x="67" y="13"/>
                  </a:cubicBezTo>
                  <a:close/>
                  <a:moveTo>
                    <a:pt x="49" y="58"/>
                  </a:moveTo>
                  <a:cubicBezTo>
                    <a:pt x="22" y="58"/>
                    <a:pt x="22" y="58"/>
                    <a:pt x="22" y="58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49" y="35"/>
                    <a:pt x="49" y="35"/>
                    <a:pt x="49" y="35"/>
                  </a:cubicBezTo>
                  <a:lnTo>
                    <a:pt x="49" y="58"/>
                  </a:lnTo>
                  <a:close/>
                  <a:moveTo>
                    <a:pt x="68" y="20"/>
                  </a:moveTo>
                  <a:cubicBezTo>
                    <a:pt x="68" y="22"/>
                    <a:pt x="67" y="23"/>
                    <a:pt x="65" y="23"/>
                  </a:cubicBezTo>
                  <a:cubicBezTo>
                    <a:pt x="63" y="23"/>
                    <a:pt x="62" y="22"/>
                    <a:pt x="62" y="20"/>
                  </a:cubicBezTo>
                  <a:cubicBezTo>
                    <a:pt x="62" y="18"/>
                    <a:pt x="63" y="17"/>
                    <a:pt x="65" y="17"/>
                  </a:cubicBezTo>
                  <a:cubicBezTo>
                    <a:pt x="67" y="17"/>
                    <a:pt x="68" y="18"/>
                    <a:pt x="6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7" name="Freeform 160"/>
            <p:cNvSpPr>
              <a:spLocks noEditPoints="1"/>
            </p:cNvSpPr>
            <p:nvPr/>
          </p:nvSpPr>
          <p:spPr bwMode="auto">
            <a:xfrm>
              <a:off x="8610637" y="3841862"/>
              <a:ext cx="230965" cy="230965"/>
            </a:xfrm>
            <a:custGeom>
              <a:avLst/>
              <a:gdLst>
                <a:gd name="T0" fmla="*/ 13 w 72"/>
                <a:gd name="T1" fmla="*/ 36 h 72"/>
                <a:gd name="T2" fmla="*/ 13 w 72"/>
                <a:gd name="T3" fmla="*/ 33 h 72"/>
                <a:gd name="T4" fmla="*/ 1 w 72"/>
                <a:gd name="T5" fmla="*/ 29 h 72"/>
                <a:gd name="T6" fmla="*/ 0 w 72"/>
                <a:gd name="T7" fmla="*/ 36 h 72"/>
                <a:gd name="T8" fmla="*/ 11 w 72"/>
                <a:gd name="T9" fmla="*/ 62 h 72"/>
                <a:gd name="T10" fmla="*/ 19 w 72"/>
                <a:gd name="T11" fmla="*/ 51 h 72"/>
                <a:gd name="T12" fmla="*/ 13 w 72"/>
                <a:gd name="T13" fmla="*/ 36 h 72"/>
                <a:gd name="T14" fmla="*/ 58 w 72"/>
                <a:gd name="T15" fmla="*/ 36 h 72"/>
                <a:gd name="T16" fmla="*/ 52 w 72"/>
                <a:gd name="T17" fmla="*/ 51 h 72"/>
                <a:gd name="T18" fmla="*/ 60 w 72"/>
                <a:gd name="T19" fmla="*/ 62 h 72"/>
                <a:gd name="T20" fmla="*/ 72 w 72"/>
                <a:gd name="T21" fmla="*/ 36 h 72"/>
                <a:gd name="T22" fmla="*/ 71 w 72"/>
                <a:gd name="T23" fmla="*/ 29 h 72"/>
                <a:gd name="T24" fmla="*/ 58 w 72"/>
                <a:gd name="T25" fmla="*/ 33 h 72"/>
                <a:gd name="T26" fmla="*/ 58 w 72"/>
                <a:gd name="T27" fmla="*/ 36 h 72"/>
                <a:gd name="T28" fmla="*/ 40 w 72"/>
                <a:gd name="T29" fmla="*/ 14 h 72"/>
                <a:gd name="T30" fmla="*/ 55 w 72"/>
                <a:gd name="T31" fmla="*/ 25 h 72"/>
                <a:gd name="T32" fmla="*/ 68 w 72"/>
                <a:gd name="T33" fmla="*/ 21 h 72"/>
                <a:gd name="T34" fmla="*/ 40 w 72"/>
                <a:gd name="T35" fmla="*/ 0 h 72"/>
                <a:gd name="T36" fmla="*/ 40 w 72"/>
                <a:gd name="T37" fmla="*/ 14 h 72"/>
                <a:gd name="T38" fmla="*/ 16 w 72"/>
                <a:gd name="T39" fmla="*/ 25 h 72"/>
                <a:gd name="T40" fmla="*/ 31 w 72"/>
                <a:gd name="T41" fmla="*/ 14 h 72"/>
                <a:gd name="T42" fmla="*/ 31 w 72"/>
                <a:gd name="T43" fmla="*/ 0 h 72"/>
                <a:gd name="T44" fmla="*/ 3 w 72"/>
                <a:gd name="T45" fmla="*/ 21 h 72"/>
                <a:gd name="T46" fmla="*/ 16 w 72"/>
                <a:gd name="T47" fmla="*/ 25 h 72"/>
                <a:gd name="T48" fmla="*/ 45 w 72"/>
                <a:gd name="T49" fmla="*/ 56 h 72"/>
                <a:gd name="T50" fmla="*/ 36 w 72"/>
                <a:gd name="T51" fmla="*/ 58 h 72"/>
                <a:gd name="T52" fmla="*/ 26 w 72"/>
                <a:gd name="T53" fmla="*/ 56 h 72"/>
                <a:gd name="T54" fmla="*/ 18 w 72"/>
                <a:gd name="T55" fmla="*/ 67 h 72"/>
                <a:gd name="T56" fmla="*/ 36 w 72"/>
                <a:gd name="T57" fmla="*/ 72 h 72"/>
                <a:gd name="T58" fmla="*/ 53 w 72"/>
                <a:gd name="T59" fmla="*/ 67 h 72"/>
                <a:gd name="T60" fmla="*/ 45 w 72"/>
                <a:gd name="T61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2">
                  <a:moveTo>
                    <a:pt x="13" y="36"/>
                  </a:moveTo>
                  <a:cubicBezTo>
                    <a:pt x="13" y="35"/>
                    <a:pt x="13" y="34"/>
                    <a:pt x="13" y="3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4"/>
                    <a:pt x="0" y="36"/>
                  </a:cubicBezTo>
                  <a:cubicBezTo>
                    <a:pt x="0" y="46"/>
                    <a:pt x="4" y="56"/>
                    <a:pt x="11" y="6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7"/>
                    <a:pt x="13" y="42"/>
                    <a:pt x="13" y="36"/>
                  </a:cubicBezTo>
                  <a:close/>
                  <a:moveTo>
                    <a:pt x="58" y="36"/>
                  </a:moveTo>
                  <a:cubicBezTo>
                    <a:pt x="58" y="42"/>
                    <a:pt x="56" y="47"/>
                    <a:pt x="52" y="51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7" y="56"/>
                    <a:pt x="72" y="46"/>
                    <a:pt x="72" y="36"/>
                  </a:cubicBezTo>
                  <a:cubicBezTo>
                    <a:pt x="72" y="34"/>
                    <a:pt x="71" y="31"/>
                    <a:pt x="71" y="29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4"/>
                    <a:pt x="58" y="35"/>
                    <a:pt x="58" y="36"/>
                  </a:cubicBezTo>
                  <a:close/>
                  <a:moveTo>
                    <a:pt x="40" y="14"/>
                  </a:moveTo>
                  <a:cubicBezTo>
                    <a:pt x="47" y="15"/>
                    <a:pt x="52" y="19"/>
                    <a:pt x="55" y="2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3" y="10"/>
                    <a:pt x="53" y="2"/>
                    <a:pt x="40" y="0"/>
                  </a:cubicBezTo>
                  <a:lnTo>
                    <a:pt x="40" y="14"/>
                  </a:lnTo>
                  <a:close/>
                  <a:moveTo>
                    <a:pt x="16" y="25"/>
                  </a:moveTo>
                  <a:cubicBezTo>
                    <a:pt x="19" y="19"/>
                    <a:pt x="25" y="15"/>
                    <a:pt x="31" y="1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2"/>
                    <a:pt x="8" y="10"/>
                    <a:pt x="3" y="21"/>
                  </a:cubicBezTo>
                  <a:lnTo>
                    <a:pt x="16" y="25"/>
                  </a:lnTo>
                  <a:close/>
                  <a:moveTo>
                    <a:pt x="45" y="56"/>
                  </a:moveTo>
                  <a:cubicBezTo>
                    <a:pt x="42" y="58"/>
                    <a:pt x="39" y="58"/>
                    <a:pt x="36" y="58"/>
                  </a:cubicBezTo>
                  <a:cubicBezTo>
                    <a:pt x="32" y="58"/>
                    <a:pt x="29" y="58"/>
                    <a:pt x="26" y="56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24" y="70"/>
                    <a:pt x="30" y="72"/>
                    <a:pt x="36" y="72"/>
                  </a:cubicBezTo>
                  <a:cubicBezTo>
                    <a:pt x="42" y="72"/>
                    <a:pt x="48" y="70"/>
                    <a:pt x="53" y="67"/>
                  </a:cubicBezTo>
                  <a:lnTo>
                    <a:pt x="4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8" name="Freeform 161"/>
            <p:cNvSpPr>
              <a:spLocks noEditPoints="1"/>
            </p:cNvSpPr>
            <p:nvPr/>
          </p:nvSpPr>
          <p:spPr bwMode="auto">
            <a:xfrm>
              <a:off x="9078439" y="1082029"/>
              <a:ext cx="221179" cy="221178"/>
            </a:xfrm>
            <a:custGeom>
              <a:avLst/>
              <a:gdLst>
                <a:gd name="T0" fmla="*/ 35 w 69"/>
                <a:gd name="T1" fmla="*/ 0 h 69"/>
                <a:gd name="T2" fmla="*/ 0 w 69"/>
                <a:gd name="T3" fmla="*/ 35 h 69"/>
                <a:gd name="T4" fmla="*/ 35 w 69"/>
                <a:gd name="T5" fmla="*/ 69 h 69"/>
                <a:gd name="T6" fmla="*/ 69 w 69"/>
                <a:gd name="T7" fmla="*/ 35 h 69"/>
                <a:gd name="T8" fmla="*/ 35 w 69"/>
                <a:gd name="T9" fmla="*/ 0 h 69"/>
                <a:gd name="T10" fmla="*/ 35 w 69"/>
                <a:gd name="T11" fmla="*/ 62 h 69"/>
                <a:gd name="T12" fmla="*/ 7 w 69"/>
                <a:gd name="T13" fmla="*/ 35 h 69"/>
                <a:gd name="T14" fmla="*/ 35 w 69"/>
                <a:gd name="T15" fmla="*/ 7 h 69"/>
                <a:gd name="T16" fmla="*/ 62 w 69"/>
                <a:gd name="T17" fmla="*/ 35 h 69"/>
                <a:gd name="T18" fmla="*/ 35 w 69"/>
                <a:gd name="T19" fmla="*/ 62 h 69"/>
                <a:gd name="T20" fmla="*/ 22 w 69"/>
                <a:gd name="T21" fmla="*/ 24 h 69"/>
                <a:gd name="T22" fmla="*/ 37 w 69"/>
                <a:gd name="T23" fmla="*/ 35 h 69"/>
                <a:gd name="T24" fmla="*/ 22 w 69"/>
                <a:gd name="T25" fmla="*/ 45 h 69"/>
                <a:gd name="T26" fmla="*/ 22 w 69"/>
                <a:gd name="T27" fmla="*/ 24 h 69"/>
                <a:gd name="T28" fmla="*/ 39 w 69"/>
                <a:gd name="T29" fmla="*/ 24 h 69"/>
                <a:gd name="T30" fmla="*/ 54 w 69"/>
                <a:gd name="T31" fmla="*/ 35 h 69"/>
                <a:gd name="T32" fmla="*/ 39 w 69"/>
                <a:gd name="T33" fmla="*/ 45 h 69"/>
                <a:gd name="T34" fmla="*/ 39 w 69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69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3"/>
                    <a:pt x="16" y="69"/>
                    <a:pt x="35" y="69"/>
                  </a:cubicBezTo>
                  <a:cubicBezTo>
                    <a:pt x="53" y="69"/>
                    <a:pt x="69" y="53"/>
                    <a:pt x="69" y="35"/>
                  </a:cubicBezTo>
                  <a:cubicBezTo>
                    <a:pt x="69" y="16"/>
                    <a:pt x="53" y="0"/>
                    <a:pt x="35" y="0"/>
                  </a:cubicBezTo>
                  <a:close/>
                  <a:moveTo>
                    <a:pt x="35" y="62"/>
                  </a:moveTo>
                  <a:cubicBezTo>
                    <a:pt x="19" y="62"/>
                    <a:pt x="7" y="50"/>
                    <a:pt x="7" y="35"/>
                  </a:cubicBezTo>
                  <a:cubicBezTo>
                    <a:pt x="7" y="19"/>
                    <a:pt x="19" y="7"/>
                    <a:pt x="35" y="7"/>
                  </a:cubicBezTo>
                  <a:cubicBezTo>
                    <a:pt x="50" y="7"/>
                    <a:pt x="62" y="19"/>
                    <a:pt x="62" y="35"/>
                  </a:cubicBezTo>
                  <a:cubicBezTo>
                    <a:pt x="62" y="50"/>
                    <a:pt x="50" y="62"/>
                    <a:pt x="35" y="62"/>
                  </a:cubicBezTo>
                  <a:close/>
                  <a:moveTo>
                    <a:pt x="22" y="24"/>
                  </a:moveTo>
                  <a:cubicBezTo>
                    <a:pt x="37" y="35"/>
                    <a:pt x="37" y="35"/>
                    <a:pt x="37" y="35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9" name="Freeform 162"/>
            <p:cNvSpPr>
              <a:spLocks/>
            </p:cNvSpPr>
            <p:nvPr/>
          </p:nvSpPr>
          <p:spPr bwMode="auto">
            <a:xfrm>
              <a:off x="8342483" y="3088291"/>
              <a:ext cx="242709" cy="252495"/>
            </a:xfrm>
            <a:custGeom>
              <a:avLst/>
              <a:gdLst>
                <a:gd name="T0" fmla="*/ 59 w 124"/>
                <a:gd name="T1" fmla="*/ 129 h 129"/>
                <a:gd name="T2" fmla="*/ 59 w 124"/>
                <a:gd name="T3" fmla="*/ 70 h 129"/>
                <a:gd name="T4" fmla="*/ 0 w 124"/>
                <a:gd name="T5" fmla="*/ 129 h 129"/>
                <a:gd name="T6" fmla="*/ 0 w 124"/>
                <a:gd name="T7" fmla="*/ 0 h 129"/>
                <a:gd name="T8" fmla="*/ 59 w 124"/>
                <a:gd name="T9" fmla="*/ 58 h 129"/>
                <a:gd name="T10" fmla="*/ 59 w 124"/>
                <a:gd name="T11" fmla="*/ 0 h 129"/>
                <a:gd name="T12" fmla="*/ 124 w 124"/>
                <a:gd name="T13" fmla="*/ 65 h 129"/>
                <a:gd name="T14" fmla="*/ 59 w 124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9">
                  <a:moveTo>
                    <a:pt x="59" y="129"/>
                  </a:moveTo>
                  <a:lnTo>
                    <a:pt x="59" y="70"/>
                  </a:lnTo>
                  <a:lnTo>
                    <a:pt x="0" y="129"/>
                  </a:lnTo>
                  <a:lnTo>
                    <a:pt x="0" y="0"/>
                  </a:lnTo>
                  <a:lnTo>
                    <a:pt x="59" y="58"/>
                  </a:lnTo>
                  <a:lnTo>
                    <a:pt x="59" y="0"/>
                  </a:lnTo>
                  <a:lnTo>
                    <a:pt x="124" y="65"/>
                  </a:lnTo>
                  <a:lnTo>
                    <a:pt x="59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0" name="Freeform 163"/>
            <p:cNvSpPr>
              <a:spLocks noEditPoints="1"/>
            </p:cNvSpPr>
            <p:nvPr/>
          </p:nvSpPr>
          <p:spPr bwMode="auto">
            <a:xfrm>
              <a:off x="8575405" y="2205535"/>
              <a:ext cx="256411" cy="254453"/>
            </a:xfrm>
            <a:custGeom>
              <a:avLst/>
              <a:gdLst>
                <a:gd name="T0" fmla="*/ 0 w 131"/>
                <a:gd name="T1" fmla="*/ 130 h 130"/>
                <a:gd name="T2" fmla="*/ 66 w 131"/>
                <a:gd name="T3" fmla="*/ 130 h 130"/>
                <a:gd name="T4" fmla="*/ 66 w 131"/>
                <a:gd name="T5" fmla="*/ 0 h 130"/>
                <a:gd name="T6" fmla="*/ 0 w 131"/>
                <a:gd name="T7" fmla="*/ 0 h 130"/>
                <a:gd name="T8" fmla="*/ 0 w 131"/>
                <a:gd name="T9" fmla="*/ 130 h 130"/>
                <a:gd name="T10" fmla="*/ 41 w 131"/>
                <a:gd name="T11" fmla="*/ 16 h 130"/>
                <a:gd name="T12" fmla="*/ 58 w 131"/>
                <a:gd name="T13" fmla="*/ 16 h 130"/>
                <a:gd name="T14" fmla="*/ 58 w 131"/>
                <a:gd name="T15" fmla="*/ 32 h 130"/>
                <a:gd name="T16" fmla="*/ 41 w 131"/>
                <a:gd name="T17" fmla="*/ 32 h 130"/>
                <a:gd name="T18" fmla="*/ 41 w 131"/>
                <a:gd name="T19" fmla="*/ 16 h 130"/>
                <a:gd name="T20" fmla="*/ 41 w 131"/>
                <a:gd name="T21" fmla="*/ 49 h 130"/>
                <a:gd name="T22" fmla="*/ 58 w 131"/>
                <a:gd name="T23" fmla="*/ 49 h 130"/>
                <a:gd name="T24" fmla="*/ 58 w 131"/>
                <a:gd name="T25" fmla="*/ 65 h 130"/>
                <a:gd name="T26" fmla="*/ 41 w 131"/>
                <a:gd name="T27" fmla="*/ 65 h 130"/>
                <a:gd name="T28" fmla="*/ 41 w 131"/>
                <a:gd name="T29" fmla="*/ 49 h 130"/>
                <a:gd name="T30" fmla="*/ 41 w 131"/>
                <a:gd name="T31" fmla="*/ 81 h 130"/>
                <a:gd name="T32" fmla="*/ 58 w 131"/>
                <a:gd name="T33" fmla="*/ 81 h 130"/>
                <a:gd name="T34" fmla="*/ 58 w 131"/>
                <a:gd name="T35" fmla="*/ 98 h 130"/>
                <a:gd name="T36" fmla="*/ 41 w 131"/>
                <a:gd name="T37" fmla="*/ 98 h 130"/>
                <a:gd name="T38" fmla="*/ 41 w 131"/>
                <a:gd name="T39" fmla="*/ 81 h 130"/>
                <a:gd name="T40" fmla="*/ 9 w 131"/>
                <a:gd name="T41" fmla="*/ 16 h 130"/>
                <a:gd name="T42" fmla="*/ 25 w 131"/>
                <a:gd name="T43" fmla="*/ 16 h 130"/>
                <a:gd name="T44" fmla="*/ 25 w 131"/>
                <a:gd name="T45" fmla="*/ 32 h 130"/>
                <a:gd name="T46" fmla="*/ 9 w 131"/>
                <a:gd name="T47" fmla="*/ 32 h 130"/>
                <a:gd name="T48" fmla="*/ 9 w 131"/>
                <a:gd name="T49" fmla="*/ 16 h 130"/>
                <a:gd name="T50" fmla="*/ 9 w 131"/>
                <a:gd name="T51" fmla="*/ 49 h 130"/>
                <a:gd name="T52" fmla="*/ 25 w 131"/>
                <a:gd name="T53" fmla="*/ 49 h 130"/>
                <a:gd name="T54" fmla="*/ 25 w 131"/>
                <a:gd name="T55" fmla="*/ 65 h 130"/>
                <a:gd name="T56" fmla="*/ 9 w 131"/>
                <a:gd name="T57" fmla="*/ 65 h 130"/>
                <a:gd name="T58" fmla="*/ 9 w 131"/>
                <a:gd name="T59" fmla="*/ 49 h 130"/>
                <a:gd name="T60" fmla="*/ 9 w 131"/>
                <a:gd name="T61" fmla="*/ 81 h 130"/>
                <a:gd name="T62" fmla="*/ 25 w 131"/>
                <a:gd name="T63" fmla="*/ 81 h 130"/>
                <a:gd name="T64" fmla="*/ 25 w 131"/>
                <a:gd name="T65" fmla="*/ 98 h 130"/>
                <a:gd name="T66" fmla="*/ 9 w 131"/>
                <a:gd name="T67" fmla="*/ 98 h 130"/>
                <a:gd name="T68" fmla="*/ 9 w 131"/>
                <a:gd name="T69" fmla="*/ 81 h 130"/>
                <a:gd name="T70" fmla="*/ 74 w 131"/>
                <a:gd name="T71" fmla="*/ 41 h 130"/>
                <a:gd name="T72" fmla="*/ 131 w 131"/>
                <a:gd name="T73" fmla="*/ 41 h 130"/>
                <a:gd name="T74" fmla="*/ 131 w 131"/>
                <a:gd name="T75" fmla="*/ 49 h 130"/>
                <a:gd name="T76" fmla="*/ 74 w 131"/>
                <a:gd name="T77" fmla="*/ 49 h 130"/>
                <a:gd name="T78" fmla="*/ 74 w 131"/>
                <a:gd name="T79" fmla="*/ 41 h 130"/>
                <a:gd name="T80" fmla="*/ 74 w 131"/>
                <a:gd name="T81" fmla="*/ 130 h 130"/>
                <a:gd name="T82" fmla="*/ 90 w 131"/>
                <a:gd name="T83" fmla="*/ 130 h 130"/>
                <a:gd name="T84" fmla="*/ 90 w 131"/>
                <a:gd name="T85" fmla="*/ 98 h 130"/>
                <a:gd name="T86" fmla="*/ 115 w 131"/>
                <a:gd name="T87" fmla="*/ 98 h 130"/>
                <a:gd name="T88" fmla="*/ 115 w 131"/>
                <a:gd name="T89" fmla="*/ 130 h 130"/>
                <a:gd name="T90" fmla="*/ 131 w 131"/>
                <a:gd name="T91" fmla="*/ 130 h 130"/>
                <a:gd name="T92" fmla="*/ 131 w 131"/>
                <a:gd name="T93" fmla="*/ 57 h 130"/>
                <a:gd name="T94" fmla="*/ 74 w 131"/>
                <a:gd name="T95" fmla="*/ 57 h 130"/>
                <a:gd name="T96" fmla="*/ 74 w 131"/>
                <a:gd name="T9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30">
                  <a:moveTo>
                    <a:pt x="0" y="130"/>
                  </a:moveTo>
                  <a:lnTo>
                    <a:pt x="66" y="13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130"/>
                  </a:lnTo>
                  <a:close/>
                  <a:moveTo>
                    <a:pt x="41" y="16"/>
                  </a:moveTo>
                  <a:lnTo>
                    <a:pt x="58" y="16"/>
                  </a:lnTo>
                  <a:lnTo>
                    <a:pt x="58" y="32"/>
                  </a:lnTo>
                  <a:lnTo>
                    <a:pt x="41" y="32"/>
                  </a:lnTo>
                  <a:lnTo>
                    <a:pt x="41" y="16"/>
                  </a:lnTo>
                  <a:close/>
                  <a:moveTo>
                    <a:pt x="41" y="49"/>
                  </a:moveTo>
                  <a:lnTo>
                    <a:pt x="58" y="49"/>
                  </a:lnTo>
                  <a:lnTo>
                    <a:pt x="58" y="65"/>
                  </a:lnTo>
                  <a:lnTo>
                    <a:pt x="41" y="65"/>
                  </a:lnTo>
                  <a:lnTo>
                    <a:pt x="41" y="49"/>
                  </a:lnTo>
                  <a:close/>
                  <a:moveTo>
                    <a:pt x="41" y="81"/>
                  </a:moveTo>
                  <a:lnTo>
                    <a:pt x="58" y="81"/>
                  </a:lnTo>
                  <a:lnTo>
                    <a:pt x="58" y="98"/>
                  </a:lnTo>
                  <a:lnTo>
                    <a:pt x="41" y="98"/>
                  </a:lnTo>
                  <a:lnTo>
                    <a:pt x="41" y="81"/>
                  </a:lnTo>
                  <a:close/>
                  <a:moveTo>
                    <a:pt x="9" y="16"/>
                  </a:moveTo>
                  <a:lnTo>
                    <a:pt x="25" y="16"/>
                  </a:lnTo>
                  <a:lnTo>
                    <a:pt x="25" y="32"/>
                  </a:lnTo>
                  <a:lnTo>
                    <a:pt x="9" y="32"/>
                  </a:lnTo>
                  <a:lnTo>
                    <a:pt x="9" y="16"/>
                  </a:lnTo>
                  <a:close/>
                  <a:moveTo>
                    <a:pt x="9" y="49"/>
                  </a:moveTo>
                  <a:lnTo>
                    <a:pt x="25" y="49"/>
                  </a:lnTo>
                  <a:lnTo>
                    <a:pt x="25" y="65"/>
                  </a:lnTo>
                  <a:lnTo>
                    <a:pt x="9" y="65"/>
                  </a:lnTo>
                  <a:lnTo>
                    <a:pt x="9" y="49"/>
                  </a:lnTo>
                  <a:close/>
                  <a:moveTo>
                    <a:pt x="9" y="81"/>
                  </a:moveTo>
                  <a:lnTo>
                    <a:pt x="25" y="81"/>
                  </a:lnTo>
                  <a:lnTo>
                    <a:pt x="25" y="98"/>
                  </a:lnTo>
                  <a:lnTo>
                    <a:pt x="9" y="98"/>
                  </a:lnTo>
                  <a:lnTo>
                    <a:pt x="9" y="81"/>
                  </a:lnTo>
                  <a:close/>
                  <a:moveTo>
                    <a:pt x="74" y="41"/>
                  </a:moveTo>
                  <a:lnTo>
                    <a:pt x="131" y="41"/>
                  </a:lnTo>
                  <a:lnTo>
                    <a:pt x="131" y="49"/>
                  </a:lnTo>
                  <a:lnTo>
                    <a:pt x="74" y="49"/>
                  </a:lnTo>
                  <a:lnTo>
                    <a:pt x="74" y="41"/>
                  </a:lnTo>
                  <a:close/>
                  <a:moveTo>
                    <a:pt x="74" y="130"/>
                  </a:moveTo>
                  <a:lnTo>
                    <a:pt x="90" y="130"/>
                  </a:lnTo>
                  <a:lnTo>
                    <a:pt x="90" y="98"/>
                  </a:lnTo>
                  <a:lnTo>
                    <a:pt x="115" y="98"/>
                  </a:lnTo>
                  <a:lnTo>
                    <a:pt x="115" y="130"/>
                  </a:lnTo>
                  <a:lnTo>
                    <a:pt x="131" y="130"/>
                  </a:lnTo>
                  <a:lnTo>
                    <a:pt x="131" y="57"/>
                  </a:lnTo>
                  <a:lnTo>
                    <a:pt x="74" y="57"/>
                  </a:lnTo>
                  <a:lnTo>
                    <a:pt x="74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1" name="Freeform 164"/>
            <p:cNvSpPr>
              <a:spLocks noEditPoints="1"/>
            </p:cNvSpPr>
            <p:nvPr/>
          </p:nvSpPr>
          <p:spPr bwMode="auto">
            <a:xfrm>
              <a:off x="8688930" y="2636148"/>
              <a:ext cx="146800" cy="154628"/>
            </a:xfrm>
            <a:custGeom>
              <a:avLst/>
              <a:gdLst>
                <a:gd name="T0" fmla="*/ 43 w 46"/>
                <a:gd name="T1" fmla="*/ 29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4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9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9"/>
                  </a:moveTo>
                  <a:cubicBezTo>
                    <a:pt x="40" y="24"/>
                    <a:pt x="42" y="19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39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6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2" name="Freeform 166"/>
            <p:cNvSpPr>
              <a:spLocks noEditPoints="1"/>
            </p:cNvSpPr>
            <p:nvPr/>
          </p:nvSpPr>
          <p:spPr bwMode="auto">
            <a:xfrm>
              <a:off x="8371843" y="3567836"/>
              <a:ext cx="107654" cy="207477"/>
            </a:xfrm>
            <a:custGeom>
              <a:avLst/>
              <a:gdLst>
                <a:gd name="T0" fmla="*/ 23 w 34"/>
                <a:gd name="T1" fmla="*/ 64 h 65"/>
                <a:gd name="T2" fmla="*/ 23 w 34"/>
                <a:gd name="T3" fmla="*/ 64 h 65"/>
                <a:gd name="T4" fmla="*/ 33 w 34"/>
                <a:gd name="T5" fmla="*/ 50 h 65"/>
                <a:gd name="T6" fmla="*/ 30 w 34"/>
                <a:gd name="T7" fmla="*/ 34 h 65"/>
                <a:gd name="T8" fmla="*/ 15 w 34"/>
                <a:gd name="T9" fmla="*/ 24 h 65"/>
                <a:gd name="T10" fmla="*/ 15 w 34"/>
                <a:gd name="T11" fmla="*/ 24 h 65"/>
                <a:gd name="T12" fmla="*/ 14 w 34"/>
                <a:gd name="T13" fmla="*/ 25 h 65"/>
                <a:gd name="T14" fmla="*/ 15 w 34"/>
                <a:gd name="T15" fmla="*/ 30 h 65"/>
                <a:gd name="T16" fmla="*/ 16 w 34"/>
                <a:gd name="T17" fmla="*/ 30 h 65"/>
                <a:gd name="T18" fmla="*/ 17 w 34"/>
                <a:gd name="T19" fmla="*/ 30 h 65"/>
                <a:gd name="T20" fmla="*/ 24 w 34"/>
                <a:gd name="T21" fmla="*/ 35 h 65"/>
                <a:gd name="T22" fmla="*/ 27 w 34"/>
                <a:gd name="T23" fmla="*/ 51 h 65"/>
                <a:gd name="T24" fmla="*/ 22 w 34"/>
                <a:gd name="T25" fmla="*/ 59 h 65"/>
                <a:gd name="T26" fmla="*/ 22 w 34"/>
                <a:gd name="T27" fmla="*/ 59 h 65"/>
                <a:gd name="T28" fmla="*/ 14 w 34"/>
                <a:gd name="T29" fmla="*/ 53 h 65"/>
                <a:gd name="T30" fmla="*/ 13 w 34"/>
                <a:gd name="T31" fmla="*/ 46 h 65"/>
                <a:gd name="T32" fmla="*/ 6 w 34"/>
                <a:gd name="T33" fmla="*/ 44 h 65"/>
                <a:gd name="T34" fmla="*/ 8 w 34"/>
                <a:gd name="T35" fmla="*/ 54 h 65"/>
                <a:gd name="T36" fmla="*/ 23 w 34"/>
                <a:gd name="T37" fmla="*/ 64 h 65"/>
                <a:gd name="T38" fmla="*/ 19 w 34"/>
                <a:gd name="T39" fmla="*/ 42 h 65"/>
                <a:gd name="T40" fmla="*/ 20 w 34"/>
                <a:gd name="T41" fmla="*/ 41 h 65"/>
                <a:gd name="T42" fmla="*/ 19 w 34"/>
                <a:gd name="T43" fmla="*/ 35 h 65"/>
                <a:gd name="T44" fmla="*/ 18 w 34"/>
                <a:gd name="T45" fmla="*/ 36 h 65"/>
                <a:gd name="T46" fmla="*/ 17 w 34"/>
                <a:gd name="T47" fmla="*/ 36 h 65"/>
                <a:gd name="T48" fmla="*/ 10 w 34"/>
                <a:gd name="T49" fmla="*/ 31 h 65"/>
                <a:gd name="T50" fmla="*/ 7 w 34"/>
                <a:gd name="T51" fmla="*/ 15 h 65"/>
                <a:gd name="T52" fmla="*/ 12 w 34"/>
                <a:gd name="T53" fmla="*/ 7 h 65"/>
                <a:gd name="T54" fmla="*/ 12 w 34"/>
                <a:gd name="T55" fmla="*/ 7 h 65"/>
                <a:gd name="T56" fmla="*/ 20 w 34"/>
                <a:gd name="T57" fmla="*/ 13 h 65"/>
                <a:gd name="T58" fmla="*/ 21 w 34"/>
                <a:gd name="T59" fmla="*/ 20 h 65"/>
                <a:gd name="T60" fmla="*/ 28 w 34"/>
                <a:gd name="T61" fmla="*/ 22 h 65"/>
                <a:gd name="T62" fmla="*/ 26 w 34"/>
                <a:gd name="T63" fmla="*/ 12 h 65"/>
                <a:gd name="T64" fmla="*/ 11 w 34"/>
                <a:gd name="T65" fmla="*/ 2 h 65"/>
                <a:gd name="T66" fmla="*/ 11 w 34"/>
                <a:gd name="T67" fmla="*/ 2 h 65"/>
                <a:gd name="T68" fmla="*/ 1 w 34"/>
                <a:gd name="T69" fmla="*/ 16 h 65"/>
                <a:gd name="T70" fmla="*/ 4 w 34"/>
                <a:gd name="T71" fmla="*/ 32 h 65"/>
                <a:gd name="T72" fmla="*/ 19 w 34"/>
                <a:gd name="T73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65">
                  <a:moveTo>
                    <a:pt x="23" y="64"/>
                  </a:moveTo>
                  <a:cubicBezTo>
                    <a:pt x="23" y="64"/>
                    <a:pt x="23" y="64"/>
                    <a:pt x="23" y="64"/>
                  </a:cubicBezTo>
                  <a:cubicBezTo>
                    <a:pt x="30" y="63"/>
                    <a:pt x="34" y="56"/>
                    <a:pt x="33" y="50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27"/>
                    <a:pt x="22" y="23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0" y="29"/>
                    <a:pt x="24" y="32"/>
                    <a:pt x="24" y="35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8" y="54"/>
                    <a:pt x="26" y="58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18" y="59"/>
                    <a:pt x="15" y="57"/>
                    <a:pt x="14" y="53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0" y="46"/>
                    <a:pt x="8" y="45"/>
                    <a:pt x="6" y="4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0" y="61"/>
                    <a:pt x="16" y="65"/>
                    <a:pt x="23" y="64"/>
                  </a:cubicBezTo>
                  <a:close/>
                  <a:moveTo>
                    <a:pt x="19" y="42"/>
                  </a:moveTo>
                  <a:cubicBezTo>
                    <a:pt x="19" y="41"/>
                    <a:pt x="20" y="41"/>
                    <a:pt x="20" y="41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4" y="37"/>
                    <a:pt x="10" y="34"/>
                    <a:pt x="10" y="3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2"/>
                    <a:pt x="8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6" y="7"/>
                    <a:pt x="19" y="9"/>
                    <a:pt x="20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4" y="20"/>
                    <a:pt x="26" y="21"/>
                    <a:pt x="28" y="2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4" y="5"/>
                    <a:pt x="18" y="0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4" y="3"/>
                    <a:pt x="0" y="10"/>
                    <a:pt x="1" y="16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8"/>
                    <a:pt x="12" y="43"/>
                    <a:pt x="1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3" name="Freeform 167"/>
            <p:cNvSpPr>
              <a:spLocks/>
            </p:cNvSpPr>
            <p:nvPr/>
          </p:nvSpPr>
          <p:spPr bwMode="auto">
            <a:xfrm>
              <a:off x="8448179" y="1575276"/>
              <a:ext cx="293599" cy="293599"/>
            </a:xfrm>
            <a:custGeom>
              <a:avLst/>
              <a:gdLst>
                <a:gd name="T0" fmla="*/ 29 w 92"/>
                <a:gd name="T1" fmla="*/ 17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7 h 92"/>
                <a:gd name="T8" fmla="*/ 92 w 92"/>
                <a:gd name="T9" fmla="*/ 66 h 92"/>
                <a:gd name="T10" fmla="*/ 72 w 92"/>
                <a:gd name="T11" fmla="*/ 80 h 92"/>
                <a:gd name="T12" fmla="*/ 52 w 92"/>
                <a:gd name="T13" fmla="*/ 66 h 92"/>
                <a:gd name="T14" fmla="*/ 72 w 92"/>
                <a:gd name="T15" fmla="*/ 52 h 92"/>
                <a:gd name="T16" fmla="*/ 81 w 92"/>
                <a:gd name="T17" fmla="*/ 53 h 92"/>
                <a:gd name="T18" fmla="*/ 81 w 92"/>
                <a:gd name="T19" fmla="*/ 23 h 92"/>
                <a:gd name="T20" fmla="*/ 41 w 92"/>
                <a:gd name="T21" fmla="*/ 34 h 92"/>
                <a:gd name="T22" fmla="*/ 41 w 92"/>
                <a:gd name="T23" fmla="*/ 78 h 92"/>
                <a:gd name="T24" fmla="*/ 21 w 92"/>
                <a:gd name="T25" fmla="*/ 92 h 92"/>
                <a:gd name="T26" fmla="*/ 0 w 92"/>
                <a:gd name="T27" fmla="*/ 78 h 92"/>
                <a:gd name="T28" fmla="*/ 21 w 92"/>
                <a:gd name="T29" fmla="*/ 63 h 92"/>
                <a:gd name="T30" fmla="*/ 29 w 92"/>
                <a:gd name="T31" fmla="*/ 65 h 92"/>
                <a:gd name="T32" fmla="*/ 29 w 92"/>
                <a:gd name="T33" fmla="*/ 34 h 92"/>
                <a:gd name="T34" fmla="*/ 29 w 92"/>
                <a:gd name="T35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7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74"/>
                    <a:pt x="83" y="80"/>
                    <a:pt x="72" y="80"/>
                  </a:cubicBezTo>
                  <a:cubicBezTo>
                    <a:pt x="61" y="80"/>
                    <a:pt x="52" y="74"/>
                    <a:pt x="52" y="66"/>
                  </a:cubicBezTo>
                  <a:cubicBezTo>
                    <a:pt x="52" y="58"/>
                    <a:pt x="61" y="52"/>
                    <a:pt x="72" y="52"/>
                  </a:cubicBezTo>
                  <a:cubicBezTo>
                    <a:pt x="75" y="52"/>
                    <a:pt x="78" y="52"/>
                    <a:pt x="81" y="53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86"/>
                    <a:pt x="32" y="92"/>
                    <a:pt x="21" y="92"/>
                  </a:cubicBezTo>
                  <a:cubicBezTo>
                    <a:pt x="9" y="92"/>
                    <a:pt x="0" y="86"/>
                    <a:pt x="0" y="78"/>
                  </a:cubicBezTo>
                  <a:cubicBezTo>
                    <a:pt x="0" y="70"/>
                    <a:pt x="9" y="63"/>
                    <a:pt x="21" y="63"/>
                  </a:cubicBezTo>
                  <a:cubicBezTo>
                    <a:pt x="24" y="63"/>
                    <a:pt x="27" y="64"/>
                    <a:pt x="29" y="65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4" name="Freeform 168"/>
            <p:cNvSpPr>
              <a:spLocks noEditPoints="1"/>
            </p:cNvSpPr>
            <p:nvPr/>
          </p:nvSpPr>
          <p:spPr bwMode="auto">
            <a:xfrm>
              <a:off x="7763114" y="4108059"/>
              <a:ext cx="227050" cy="201604"/>
            </a:xfrm>
            <a:custGeom>
              <a:avLst/>
              <a:gdLst>
                <a:gd name="T0" fmla="*/ 30 w 71"/>
                <a:gd name="T1" fmla="*/ 0 h 63"/>
                <a:gd name="T2" fmla="*/ 30 w 71"/>
                <a:gd name="T3" fmla="*/ 0 h 63"/>
                <a:gd name="T4" fmla="*/ 59 w 71"/>
                <a:gd name="T5" fmla="*/ 23 h 63"/>
                <a:gd name="T6" fmla="*/ 30 w 71"/>
                <a:gd name="T7" fmla="*/ 47 h 63"/>
                <a:gd name="T8" fmla="*/ 25 w 71"/>
                <a:gd name="T9" fmla="*/ 47 h 63"/>
                <a:gd name="T10" fmla="*/ 4 w 71"/>
                <a:gd name="T11" fmla="*/ 55 h 63"/>
                <a:gd name="T12" fmla="*/ 4 w 71"/>
                <a:gd name="T13" fmla="*/ 53 h 63"/>
                <a:gd name="T14" fmla="*/ 11 w 71"/>
                <a:gd name="T15" fmla="*/ 44 h 63"/>
                <a:gd name="T16" fmla="*/ 11 w 71"/>
                <a:gd name="T17" fmla="*/ 42 h 63"/>
                <a:gd name="T18" fmla="*/ 0 w 71"/>
                <a:gd name="T19" fmla="*/ 23 h 63"/>
                <a:gd name="T20" fmla="*/ 30 w 71"/>
                <a:gd name="T21" fmla="*/ 0 h 63"/>
                <a:gd name="T22" fmla="*/ 62 w 71"/>
                <a:gd name="T23" fmla="*/ 53 h 63"/>
                <a:gd name="T24" fmla="*/ 67 w 71"/>
                <a:gd name="T25" fmla="*/ 61 h 63"/>
                <a:gd name="T26" fmla="*/ 67 w 71"/>
                <a:gd name="T27" fmla="*/ 63 h 63"/>
                <a:gd name="T28" fmla="*/ 50 w 71"/>
                <a:gd name="T29" fmla="*/ 56 h 63"/>
                <a:gd name="T30" fmla="*/ 46 w 71"/>
                <a:gd name="T31" fmla="*/ 56 h 63"/>
                <a:gd name="T32" fmla="*/ 30 w 71"/>
                <a:gd name="T33" fmla="*/ 52 h 63"/>
                <a:gd name="T34" fmla="*/ 54 w 71"/>
                <a:gd name="T35" fmla="*/ 44 h 63"/>
                <a:gd name="T36" fmla="*/ 61 w 71"/>
                <a:gd name="T37" fmla="*/ 35 h 63"/>
                <a:gd name="T38" fmla="*/ 64 w 71"/>
                <a:gd name="T39" fmla="*/ 23 h 63"/>
                <a:gd name="T40" fmla="*/ 64 w 71"/>
                <a:gd name="T41" fmla="*/ 22 h 63"/>
                <a:gd name="T42" fmla="*/ 71 w 71"/>
                <a:gd name="T43" fmla="*/ 36 h 63"/>
                <a:gd name="T44" fmla="*/ 62 w 71"/>
                <a:gd name="T45" fmla="*/ 52 h 63"/>
                <a:gd name="T46" fmla="*/ 62 w 71"/>
                <a:gd name="T47" fmla="*/ 5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3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9" y="10"/>
                    <a:pt x="59" y="23"/>
                  </a:cubicBezTo>
                  <a:cubicBezTo>
                    <a:pt x="59" y="37"/>
                    <a:pt x="46" y="47"/>
                    <a:pt x="30" y="47"/>
                  </a:cubicBezTo>
                  <a:cubicBezTo>
                    <a:pt x="28" y="47"/>
                    <a:pt x="27" y="47"/>
                    <a:pt x="25" y="47"/>
                  </a:cubicBezTo>
                  <a:cubicBezTo>
                    <a:pt x="19" y="53"/>
                    <a:pt x="11" y="55"/>
                    <a:pt x="4" y="5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8" y="51"/>
                    <a:pt x="11" y="48"/>
                    <a:pt x="11" y="44"/>
                  </a:cubicBezTo>
                  <a:cubicBezTo>
                    <a:pt x="11" y="43"/>
                    <a:pt x="11" y="43"/>
                    <a:pt x="11" y="42"/>
                  </a:cubicBezTo>
                  <a:cubicBezTo>
                    <a:pt x="4" y="38"/>
                    <a:pt x="0" y="31"/>
                    <a:pt x="0" y="23"/>
                  </a:cubicBezTo>
                  <a:cubicBezTo>
                    <a:pt x="0" y="10"/>
                    <a:pt x="13" y="0"/>
                    <a:pt x="30" y="0"/>
                  </a:cubicBezTo>
                  <a:close/>
                  <a:moveTo>
                    <a:pt x="62" y="53"/>
                  </a:moveTo>
                  <a:cubicBezTo>
                    <a:pt x="62" y="57"/>
                    <a:pt x="64" y="60"/>
                    <a:pt x="67" y="61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1" y="62"/>
                    <a:pt x="55" y="61"/>
                    <a:pt x="50" y="56"/>
                  </a:cubicBezTo>
                  <a:cubicBezTo>
                    <a:pt x="48" y="56"/>
                    <a:pt x="47" y="56"/>
                    <a:pt x="46" y="56"/>
                  </a:cubicBezTo>
                  <a:cubicBezTo>
                    <a:pt x="40" y="56"/>
                    <a:pt x="34" y="55"/>
                    <a:pt x="30" y="52"/>
                  </a:cubicBezTo>
                  <a:cubicBezTo>
                    <a:pt x="39" y="52"/>
                    <a:pt x="47" y="49"/>
                    <a:pt x="54" y="44"/>
                  </a:cubicBezTo>
                  <a:cubicBezTo>
                    <a:pt x="57" y="41"/>
                    <a:pt x="59" y="38"/>
                    <a:pt x="61" y="35"/>
                  </a:cubicBezTo>
                  <a:cubicBezTo>
                    <a:pt x="63" y="31"/>
                    <a:pt x="64" y="27"/>
                    <a:pt x="64" y="23"/>
                  </a:cubicBezTo>
                  <a:cubicBezTo>
                    <a:pt x="64" y="23"/>
                    <a:pt x="64" y="22"/>
                    <a:pt x="64" y="22"/>
                  </a:cubicBezTo>
                  <a:cubicBezTo>
                    <a:pt x="68" y="25"/>
                    <a:pt x="71" y="30"/>
                    <a:pt x="71" y="36"/>
                  </a:cubicBezTo>
                  <a:cubicBezTo>
                    <a:pt x="71" y="42"/>
                    <a:pt x="67" y="48"/>
                    <a:pt x="62" y="52"/>
                  </a:cubicBezTo>
                  <a:cubicBezTo>
                    <a:pt x="62" y="52"/>
                    <a:pt x="62" y="53"/>
                    <a:pt x="6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5" name="Freeform 169"/>
            <p:cNvSpPr>
              <a:spLocks/>
            </p:cNvSpPr>
            <p:nvPr/>
          </p:nvSpPr>
          <p:spPr bwMode="auto">
            <a:xfrm>
              <a:off x="7947103" y="3679405"/>
              <a:ext cx="207477" cy="207477"/>
            </a:xfrm>
            <a:custGeom>
              <a:avLst/>
              <a:gdLst>
                <a:gd name="T0" fmla="*/ 65 w 65"/>
                <a:gd name="T1" fmla="*/ 24 h 65"/>
                <a:gd name="T2" fmla="*/ 41 w 65"/>
                <a:gd name="T3" fmla="*/ 24 h 65"/>
                <a:gd name="T4" fmla="*/ 50 w 65"/>
                <a:gd name="T5" fmla="*/ 15 h 65"/>
                <a:gd name="T6" fmla="*/ 33 w 65"/>
                <a:gd name="T7" fmla="*/ 8 h 65"/>
                <a:gd name="T8" fmla="*/ 16 w 65"/>
                <a:gd name="T9" fmla="*/ 15 h 65"/>
                <a:gd name="T10" fmla="*/ 9 w 65"/>
                <a:gd name="T11" fmla="*/ 32 h 65"/>
                <a:gd name="T12" fmla="*/ 16 w 65"/>
                <a:gd name="T13" fmla="*/ 49 h 65"/>
                <a:gd name="T14" fmla="*/ 33 w 65"/>
                <a:gd name="T15" fmla="*/ 56 h 65"/>
                <a:gd name="T16" fmla="*/ 50 w 65"/>
                <a:gd name="T17" fmla="*/ 49 h 65"/>
                <a:gd name="T18" fmla="*/ 51 w 65"/>
                <a:gd name="T19" fmla="*/ 48 h 65"/>
                <a:gd name="T20" fmla="*/ 57 w 65"/>
                <a:gd name="T21" fmla="*/ 54 h 65"/>
                <a:gd name="T22" fmla="*/ 33 w 65"/>
                <a:gd name="T23" fmla="*/ 65 h 65"/>
                <a:gd name="T24" fmla="*/ 0 w 65"/>
                <a:gd name="T25" fmla="*/ 32 h 65"/>
                <a:gd name="T26" fmla="*/ 33 w 65"/>
                <a:gd name="T27" fmla="*/ 0 h 65"/>
                <a:gd name="T28" fmla="*/ 56 w 65"/>
                <a:gd name="T29" fmla="*/ 9 h 65"/>
                <a:gd name="T30" fmla="*/ 65 w 65"/>
                <a:gd name="T31" fmla="*/ 0 h 65"/>
                <a:gd name="T32" fmla="*/ 65 w 65"/>
                <a:gd name="T33" fmla="*/ 2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65">
                  <a:moveTo>
                    <a:pt x="65" y="24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5" y="10"/>
                    <a:pt x="39" y="8"/>
                    <a:pt x="33" y="8"/>
                  </a:cubicBezTo>
                  <a:cubicBezTo>
                    <a:pt x="26" y="8"/>
                    <a:pt x="20" y="10"/>
                    <a:pt x="16" y="15"/>
                  </a:cubicBezTo>
                  <a:cubicBezTo>
                    <a:pt x="11" y="20"/>
                    <a:pt x="9" y="26"/>
                    <a:pt x="9" y="32"/>
                  </a:cubicBezTo>
                  <a:cubicBezTo>
                    <a:pt x="9" y="39"/>
                    <a:pt x="11" y="45"/>
                    <a:pt x="16" y="49"/>
                  </a:cubicBezTo>
                  <a:cubicBezTo>
                    <a:pt x="20" y="54"/>
                    <a:pt x="26" y="56"/>
                    <a:pt x="33" y="56"/>
                  </a:cubicBezTo>
                  <a:cubicBezTo>
                    <a:pt x="39" y="56"/>
                    <a:pt x="45" y="54"/>
                    <a:pt x="50" y="49"/>
                  </a:cubicBezTo>
                  <a:cubicBezTo>
                    <a:pt x="50" y="49"/>
                    <a:pt x="51" y="49"/>
                    <a:pt x="51" y="4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1" y="60"/>
                    <a:pt x="43" y="65"/>
                    <a:pt x="33" y="65"/>
                  </a:cubicBezTo>
                  <a:cubicBezTo>
                    <a:pt x="15" y="65"/>
                    <a:pt x="0" y="50"/>
                    <a:pt x="0" y="32"/>
                  </a:cubicBezTo>
                  <a:cubicBezTo>
                    <a:pt x="0" y="14"/>
                    <a:pt x="15" y="0"/>
                    <a:pt x="33" y="0"/>
                  </a:cubicBezTo>
                  <a:cubicBezTo>
                    <a:pt x="42" y="0"/>
                    <a:pt x="50" y="4"/>
                    <a:pt x="56" y="9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6" name="Freeform 171"/>
            <p:cNvSpPr>
              <a:spLocks noEditPoints="1"/>
            </p:cNvSpPr>
            <p:nvPr/>
          </p:nvSpPr>
          <p:spPr bwMode="auto">
            <a:xfrm>
              <a:off x="8704589" y="1177939"/>
              <a:ext cx="172245" cy="170287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6 h 53"/>
                <a:gd name="T4" fmla="*/ 27 w 54"/>
                <a:gd name="T5" fmla="*/ 53 h 53"/>
                <a:gd name="T6" fmla="*/ 54 w 54"/>
                <a:gd name="T7" fmla="*/ 26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6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6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8 w 54"/>
                <a:gd name="T39" fmla="*/ 40 h 53"/>
                <a:gd name="T40" fmla="*/ 25 w 54"/>
                <a:gd name="T41" fmla="*/ 40 h 53"/>
                <a:gd name="T42" fmla="*/ 23 w 54"/>
                <a:gd name="T43" fmla="*/ 38 h 53"/>
                <a:gd name="T44" fmla="*/ 23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6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6" y="42"/>
                    <a:pt x="17" y="40"/>
                    <a:pt x="17" y="38"/>
                  </a:cubicBezTo>
                  <a:cubicBezTo>
                    <a:pt x="17" y="32"/>
                    <a:pt x="13" y="26"/>
                    <a:pt x="7" y="24"/>
                  </a:cubicBezTo>
                  <a:cubicBezTo>
                    <a:pt x="7" y="20"/>
                    <a:pt x="9" y="15"/>
                    <a:pt x="13" y="12"/>
                  </a:cubicBezTo>
                  <a:cubicBezTo>
                    <a:pt x="16" y="8"/>
                    <a:pt x="21" y="6"/>
                    <a:pt x="27" y="6"/>
                  </a:cubicBezTo>
                  <a:cubicBezTo>
                    <a:pt x="32" y="6"/>
                    <a:pt x="37" y="8"/>
                    <a:pt x="41" y="12"/>
                  </a:cubicBezTo>
                  <a:cubicBezTo>
                    <a:pt x="44" y="15"/>
                    <a:pt x="46" y="20"/>
                    <a:pt x="47" y="24"/>
                  </a:cubicBezTo>
                  <a:cubicBezTo>
                    <a:pt x="41" y="26"/>
                    <a:pt x="37" y="32"/>
                    <a:pt x="37" y="38"/>
                  </a:cubicBezTo>
                  <a:cubicBezTo>
                    <a:pt x="37" y="40"/>
                    <a:pt x="37" y="42"/>
                    <a:pt x="38" y="43"/>
                  </a:cubicBezTo>
                  <a:cubicBezTo>
                    <a:pt x="35" y="45"/>
                    <a:pt x="31" y="46"/>
                    <a:pt x="27" y="46"/>
                  </a:cubicBezTo>
                  <a:cubicBezTo>
                    <a:pt x="23" y="46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29" y="40"/>
                    <a:pt x="28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4" y="40"/>
                    <a:pt x="23" y="39"/>
                    <a:pt x="23" y="38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7" name="Freeform 174"/>
            <p:cNvSpPr>
              <a:spLocks noEditPoints="1"/>
            </p:cNvSpPr>
            <p:nvPr/>
          </p:nvSpPr>
          <p:spPr bwMode="auto">
            <a:xfrm>
              <a:off x="7489088" y="3493458"/>
              <a:ext cx="201605" cy="199648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  <a:gd name="T10" fmla="*/ 58 w 63"/>
                <a:gd name="T11" fmla="*/ 36 h 62"/>
                <a:gd name="T12" fmla="*/ 41 w 63"/>
                <a:gd name="T13" fmla="*/ 34 h 62"/>
                <a:gd name="T14" fmla="*/ 46 w 63"/>
                <a:gd name="T15" fmla="*/ 53 h 62"/>
                <a:gd name="T16" fmla="*/ 58 w 63"/>
                <a:gd name="T17" fmla="*/ 36 h 62"/>
                <a:gd name="T18" fmla="*/ 42 w 63"/>
                <a:gd name="T19" fmla="*/ 56 h 62"/>
                <a:gd name="T20" fmla="*/ 36 w 63"/>
                <a:gd name="T21" fmla="*/ 36 h 62"/>
                <a:gd name="T22" fmla="*/ 36 w 63"/>
                <a:gd name="T23" fmla="*/ 36 h 62"/>
                <a:gd name="T24" fmla="*/ 15 w 63"/>
                <a:gd name="T25" fmla="*/ 52 h 62"/>
                <a:gd name="T26" fmla="*/ 32 w 63"/>
                <a:gd name="T27" fmla="*/ 58 h 62"/>
                <a:gd name="T28" fmla="*/ 42 w 63"/>
                <a:gd name="T29" fmla="*/ 56 h 62"/>
                <a:gd name="T30" fmla="*/ 12 w 63"/>
                <a:gd name="T31" fmla="*/ 49 h 62"/>
                <a:gd name="T32" fmla="*/ 33 w 63"/>
                <a:gd name="T33" fmla="*/ 32 h 62"/>
                <a:gd name="T34" fmla="*/ 34 w 63"/>
                <a:gd name="T35" fmla="*/ 31 h 62"/>
                <a:gd name="T36" fmla="*/ 32 w 63"/>
                <a:gd name="T37" fmla="*/ 27 h 62"/>
                <a:gd name="T38" fmla="*/ 5 w 63"/>
                <a:gd name="T39" fmla="*/ 31 h 62"/>
                <a:gd name="T40" fmla="*/ 5 w 63"/>
                <a:gd name="T41" fmla="*/ 31 h 62"/>
                <a:gd name="T42" fmla="*/ 12 w 63"/>
                <a:gd name="T43" fmla="*/ 49 h 62"/>
                <a:gd name="T44" fmla="*/ 5 w 63"/>
                <a:gd name="T45" fmla="*/ 26 h 62"/>
                <a:gd name="T46" fmla="*/ 30 w 63"/>
                <a:gd name="T47" fmla="*/ 23 h 62"/>
                <a:gd name="T48" fmla="*/ 20 w 63"/>
                <a:gd name="T49" fmla="*/ 7 h 62"/>
                <a:gd name="T50" fmla="*/ 5 w 63"/>
                <a:gd name="T51" fmla="*/ 26 h 62"/>
                <a:gd name="T52" fmla="*/ 25 w 63"/>
                <a:gd name="T53" fmla="*/ 6 h 62"/>
                <a:gd name="T54" fmla="*/ 35 w 63"/>
                <a:gd name="T55" fmla="*/ 21 h 62"/>
                <a:gd name="T56" fmla="*/ 49 w 63"/>
                <a:gd name="T57" fmla="*/ 12 h 62"/>
                <a:gd name="T58" fmla="*/ 32 w 63"/>
                <a:gd name="T59" fmla="*/ 5 h 62"/>
                <a:gd name="T60" fmla="*/ 25 w 63"/>
                <a:gd name="T61" fmla="*/ 6 h 62"/>
                <a:gd name="T62" fmla="*/ 52 w 63"/>
                <a:gd name="T63" fmla="*/ 15 h 62"/>
                <a:gd name="T64" fmla="*/ 37 w 63"/>
                <a:gd name="T65" fmla="*/ 25 h 62"/>
                <a:gd name="T66" fmla="*/ 39 w 63"/>
                <a:gd name="T67" fmla="*/ 29 h 62"/>
                <a:gd name="T68" fmla="*/ 40 w 63"/>
                <a:gd name="T69" fmla="*/ 30 h 62"/>
                <a:gd name="T70" fmla="*/ 58 w 63"/>
                <a:gd name="T71" fmla="*/ 31 h 62"/>
                <a:gd name="T72" fmla="*/ 52 w 63"/>
                <a:gd name="T73" fmla="*/ 1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14" y="62"/>
                    <a:pt x="0" y="49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2"/>
                    <a:pt x="32" y="62"/>
                  </a:cubicBezTo>
                  <a:close/>
                  <a:moveTo>
                    <a:pt x="58" y="36"/>
                  </a:moveTo>
                  <a:cubicBezTo>
                    <a:pt x="57" y="35"/>
                    <a:pt x="50" y="33"/>
                    <a:pt x="41" y="34"/>
                  </a:cubicBezTo>
                  <a:cubicBezTo>
                    <a:pt x="45" y="44"/>
                    <a:pt x="46" y="52"/>
                    <a:pt x="46" y="53"/>
                  </a:cubicBezTo>
                  <a:cubicBezTo>
                    <a:pt x="52" y="49"/>
                    <a:pt x="57" y="43"/>
                    <a:pt x="58" y="36"/>
                  </a:cubicBezTo>
                  <a:close/>
                  <a:moveTo>
                    <a:pt x="42" y="56"/>
                  </a:moveTo>
                  <a:cubicBezTo>
                    <a:pt x="41" y="54"/>
                    <a:pt x="40" y="45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1" y="41"/>
                    <a:pt x="16" y="51"/>
                    <a:pt x="15" y="52"/>
                  </a:cubicBezTo>
                  <a:cubicBezTo>
                    <a:pt x="20" y="56"/>
                    <a:pt x="25" y="58"/>
                    <a:pt x="32" y="58"/>
                  </a:cubicBezTo>
                  <a:cubicBezTo>
                    <a:pt x="35" y="58"/>
                    <a:pt x="39" y="57"/>
                    <a:pt x="42" y="56"/>
                  </a:cubicBezTo>
                  <a:close/>
                  <a:moveTo>
                    <a:pt x="12" y="49"/>
                  </a:moveTo>
                  <a:cubicBezTo>
                    <a:pt x="12" y="48"/>
                    <a:pt x="20" y="36"/>
                    <a:pt x="33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0"/>
                    <a:pt x="33" y="28"/>
                    <a:pt x="32" y="27"/>
                  </a:cubicBezTo>
                  <a:cubicBezTo>
                    <a:pt x="19" y="31"/>
                    <a:pt x="6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8"/>
                    <a:pt x="8" y="44"/>
                    <a:pt x="12" y="49"/>
                  </a:cubicBezTo>
                  <a:close/>
                  <a:moveTo>
                    <a:pt x="5" y="26"/>
                  </a:moveTo>
                  <a:cubicBezTo>
                    <a:pt x="7" y="26"/>
                    <a:pt x="18" y="26"/>
                    <a:pt x="30" y="23"/>
                  </a:cubicBezTo>
                  <a:cubicBezTo>
                    <a:pt x="26" y="15"/>
                    <a:pt x="21" y="8"/>
                    <a:pt x="20" y="7"/>
                  </a:cubicBezTo>
                  <a:cubicBezTo>
                    <a:pt x="13" y="11"/>
                    <a:pt x="7" y="18"/>
                    <a:pt x="5" y="26"/>
                  </a:cubicBezTo>
                  <a:close/>
                  <a:moveTo>
                    <a:pt x="25" y="6"/>
                  </a:moveTo>
                  <a:cubicBezTo>
                    <a:pt x="26" y="7"/>
                    <a:pt x="31" y="13"/>
                    <a:pt x="35" y="21"/>
                  </a:cubicBezTo>
                  <a:cubicBezTo>
                    <a:pt x="45" y="18"/>
                    <a:pt x="49" y="12"/>
                    <a:pt x="49" y="12"/>
                  </a:cubicBezTo>
                  <a:cubicBezTo>
                    <a:pt x="44" y="7"/>
                    <a:pt x="38" y="5"/>
                    <a:pt x="32" y="5"/>
                  </a:cubicBezTo>
                  <a:cubicBezTo>
                    <a:pt x="29" y="5"/>
                    <a:pt x="27" y="5"/>
                    <a:pt x="25" y="6"/>
                  </a:cubicBezTo>
                  <a:close/>
                  <a:moveTo>
                    <a:pt x="52" y="15"/>
                  </a:moveTo>
                  <a:cubicBezTo>
                    <a:pt x="52" y="15"/>
                    <a:pt x="47" y="21"/>
                    <a:pt x="37" y="25"/>
                  </a:cubicBezTo>
                  <a:cubicBezTo>
                    <a:pt x="38" y="26"/>
                    <a:pt x="38" y="28"/>
                    <a:pt x="39" y="29"/>
                  </a:cubicBezTo>
                  <a:cubicBezTo>
                    <a:pt x="39" y="29"/>
                    <a:pt x="39" y="30"/>
                    <a:pt x="40" y="30"/>
                  </a:cubicBezTo>
                  <a:cubicBezTo>
                    <a:pt x="48" y="29"/>
                    <a:pt x="57" y="31"/>
                    <a:pt x="58" y="31"/>
                  </a:cubicBezTo>
                  <a:cubicBezTo>
                    <a:pt x="58" y="25"/>
                    <a:pt x="56" y="19"/>
                    <a:pt x="5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8" name="Freeform 175"/>
            <p:cNvSpPr>
              <a:spLocks noEditPoints="1"/>
            </p:cNvSpPr>
            <p:nvPr/>
          </p:nvSpPr>
          <p:spPr bwMode="auto">
            <a:xfrm>
              <a:off x="7424496" y="4556288"/>
              <a:ext cx="207477" cy="182031"/>
            </a:xfrm>
            <a:custGeom>
              <a:avLst/>
              <a:gdLst>
                <a:gd name="T0" fmla="*/ 65 w 65"/>
                <a:gd name="T1" fmla="*/ 19 h 57"/>
                <a:gd name="T2" fmla="*/ 47 w 65"/>
                <a:gd name="T3" fmla="*/ 0 h 57"/>
                <a:gd name="T4" fmla="*/ 32 w 65"/>
                <a:gd name="T5" fmla="*/ 6 h 57"/>
                <a:gd name="T6" fmla="*/ 18 w 65"/>
                <a:gd name="T7" fmla="*/ 0 h 57"/>
                <a:gd name="T8" fmla="*/ 0 w 65"/>
                <a:gd name="T9" fmla="*/ 19 h 57"/>
                <a:gd name="T10" fmla="*/ 6 w 65"/>
                <a:gd name="T11" fmla="*/ 33 h 57"/>
                <a:gd name="T12" fmla="*/ 6 w 65"/>
                <a:gd name="T13" fmla="*/ 33 h 57"/>
                <a:gd name="T14" fmla="*/ 26 w 65"/>
                <a:gd name="T15" fmla="*/ 53 h 57"/>
                <a:gd name="T16" fmla="*/ 32 w 65"/>
                <a:gd name="T17" fmla="*/ 57 h 57"/>
                <a:gd name="T18" fmla="*/ 39 w 65"/>
                <a:gd name="T19" fmla="*/ 53 h 57"/>
                <a:gd name="T20" fmla="*/ 59 w 65"/>
                <a:gd name="T21" fmla="*/ 33 h 57"/>
                <a:gd name="T22" fmla="*/ 59 w 65"/>
                <a:gd name="T23" fmla="*/ 33 h 57"/>
                <a:gd name="T24" fmla="*/ 65 w 65"/>
                <a:gd name="T25" fmla="*/ 19 h 57"/>
                <a:gd name="T26" fmla="*/ 54 w 65"/>
                <a:gd name="T27" fmla="*/ 27 h 57"/>
                <a:gd name="T28" fmla="*/ 33 w 65"/>
                <a:gd name="T29" fmla="*/ 47 h 57"/>
                <a:gd name="T30" fmla="*/ 32 w 65"/>
                <a:gd name="T31" fmla="*/ 48 h 57"/>
                <a:gd name="T32" fmla="*/ 32 w 65"/>
                <a:gd name="T33" fmla="*/ 47 h 57"/>
                <a:gd name="T34" fmla="*/ 11 w 65"/>
                <a:gd name="T35" fmla="*/ 27 h 57"/>
                <a:gd name="T36" fmla="*/ 8 w 65"/>
                <a:gd name="T37" fmla="*/ 19 h 57"/>
                <a:gd name="T38" fmla="*/ 18 w 65"/>
                <a:gd name="T39" fmla="*/ 8 h 57"/>
                <a:gd name="T40" fmla="*/ 26 w 65"/>
                <a:gd name="T41" fmla="*/ 11 h 57"/>
                <a:gd name="T42" fmla="*/ 32 w 65"/>
                <a:gd name="T43" fmla="*/ 18 h 57"/>
                <a:gd name="T44" fmla="*/ 39 w 65"/>
                <a:gd name="T45" fmla="*/ 11 h 57"/>
                <a:gd name="T46" fmla="*/ 47 w 65"/>
                <a:gd name="T47" fmla="*/ 8 h 57"/>
                <a:gd name="T48" fmla="*/ 57 w 65"/>
                <a:gd name="T49" fmla="*/ 19 h 57"/>
                <a:gd name="T50" fmla="*/ 54 w 65"/>
                <a:gd name="T51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" h="57">
                  <a:moveTo>
                    <a:pt x="65" y="19"/>
                  </a:moveTo>
                  <a:cubicBezTo>
                    <a:pt x="65" y="8"/>
                    <a:pt x="57" y="0"/>
                    <a:pt x="47" y="0"/>
                  </a:cubicBezTo>
                  <a:cubicBezTo>
                    <a:pt x="41" y="0"/>
                    <a:pt x="36" y="2"/>
                    <a:pt x="32" y="6"/>
                  </a:cubicBezTo>
                  <a:cubicBezTo>
                    <a:pt x="29" y="2"/>
                    <a:pt x="24" y="0"/>
                    <a:pt x="18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8" y="55"/>
                    <a:pt x="30" y="57"/>
                    <a:pt x="32" y="57"/>
                  </a:cubicBezTo>
                  <a:cubicBezTo>
                    <a:pt x="35" y="57"/>
                    <a:pt x="37" y="55"/>
                    <a:pt x="39" y="5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3" y="29"/>
                    <a:pt x="65" y="24"/>
                    <a:pt x="65" y="19"/>
                  </a:cubicBezTo>
                  <a:close/>
                  <a:moveTo>
                    <a:pt x="54" y="2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2" y="48"/>
                  </a:cubicBezTo>
                  <a:cubicBezTo>
                    <a:pt x="32" y="48"/>
                    <a:pt x="32" y="47"/>
                    <a:pt x="32" y="4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4"/>
                    <a:pt x="8" y="22"/>
                    <a:pt x="8" y="19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22" y="8"/>
                    <a:pt x="24" y="9"/>
                    <a:pt x="26" y="1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1" y="9"/>
                    <a:pt x="43" y="8"/>
                    <a:pt x="47" y="8"/>
                  </a:cubicBezTo>
                  <a:cubicBezTo>
                    <a:pt x="52" y="8"/>
                    <a:pt x="57" y="13"/>
                    <a:pt x="57" y="19"/>
                  </a:cubicBezTo>
                  <a:cubicBezTo>
                    <a:pt x="57" y="22"/>
                    <a:pt x="56" y="24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9" name="Freeform 177"/>
            <p:cNvSpPr>
              <a:spLocks noEditPoints="1"/>
            </p:cNvSpPr>
            <p:nvPr/>
          </p:nvSpPr>
          <p:spPr bwMode="auto">
            <a:xfrm>
              <a:off x="7725924" y="4971241"/>
              <a:ext cx="150715" cy="154628"/>
            </a:xfrm>
            <a:custGeom>
              <a:avLst/>
              <a:gdLst>
                <a:gd name="T0" fmla="*/ 43 w 47"/>
                <a:gd name="T1" fmla="*/ 29 h 48"/>
                <a:gd name="T2" fmla="*/ 47 w 47"/>
                <a:gd name="T3" fmla="*/ 16 h 48"/>
                <a:gd name="T4" fmla="*/ 42 w 47"/>
                <a:gd name="T5" fmla="*/ 8 h 48"/>
                <a:gd name="T6" fmla="*/ 37 w 47"/>
                <a:gd name="T7" fmla="*/ 9 h 48"/>
                <a:gd name="T8" fmla="*/ 28 w 47"/>
                <a:gd name="T9" fmla="*/ 0 h 48"/>
                <a:gd name="T10" fmla="*/ 19 w 47"/>
                <a:gd name="T11" fmla="*/ 0 h 48"/>
                <a:gd name="T12" fmla="*/ 18 w 47"/>
                <a:gd name="T13" fmla="*/ 5 h 48"/>
                <a:gd name="T14" fmla="*/ 5 w 47"/>
                <a:gd name="T15" fmla="*/ 8 h 48"/>
                <a:gd name="T16" fmla="*/ 0 w 47"/>
                <a:gd name="T17" fmla="*/ 16 h 48"/>
                <a:gd name="T18" fmla="*/ 4 w 47"/>
                <a:gd name="T19" fmla="*/ 20 h 48"/>
                <a:gd name="T20" fmla="*/ 0 w 47"/>
                <a:gd name="T21" fmla="*/ 32 h 48"/>
                <a:gd name="T22" fmla="*/ 5 w 47"/>
                <a:gd name="T23" fmla="*/ 40 h 48"/>
                <a:gd name="T24" fmla="*/ 10 w 47"/>
                <a:gd name="T25" fmla="*/ 39 h 48"/>
                <a:gd name="T26" fmla="*/ 19 w 47"/>
                <a:gd name="T27" fmla="*/ 48 h 48"/>
                <a:gd name="T28" fmla="*/ 28 w 47"/>
                <a:gd name="T29" fmla="*/ 48 h 48"/>
                <a:gd name="T30" fmla="*/ 29 w 47"/>
                <a:gd name="T31" fmla="*/ 44 h 48"/>
                <a:gd name="T32" fmla="*/ 42 w 47"/>
                <a:gd name="T33" fmla="*/ 40 h 48"/>
                <a:gd name="T34" fmla="*/ 47 w 47"/>
                <a:gd name="T35" fmla="*/ 32 h 48"/>
                <a:gd name="T36" fmla="*/ 43 w 47"/>
                <a:gd name="T37" fmla="*/ 29 h 48"/>
                <a:gd name="T38" fmla="*/ 23 w 47"/>
                <a:gd name="T39" fmla="*/ 34 h 48"/>
                <a:gd name="T40" fmla="*/ 14 w 47"/>
                <a:gd name="T41" fmla="*/ 24 h 48"/>
                <a:gd name="T42" fmla="*/ 23 w 47"/>
                <a:gd name="T43" fmla="*/ 14 h 48"/>
                <a:gd name="T44" fmla="*/ 33 w 47"/>
                <a:gd name="T45" fmla="*/ 24 h 48"/>
                <a:gd name="T46" fmla="*/ 23 w 47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" h="48">
                  <a:moveTo>
                    <a:pt x="43" y="29"/>
                  </a:moveTo>
                  <a:cubicBezTo>
                    <a:pt x="41" y="24"/>
                    <a:pt x="42" y="19"/>
                    <a:pt x="47" y="16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9"/>
                    <a:pt x="39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8" y="3"/>
                    <a:pt x="18" y="5"/>
                  </a:cubicBezTo>
                  <a:cubicBezTo>
                    <a:pt x="15" y="9"/>
                    <a:pt x="9" y="11"/>
                    <a:pt x="5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8"/>
                    <a:pt x="4" y="20"/>
                  </a:cubicBezTo>
                  <a:cubicBezTo>
                    <a:pt x="6" y="24"/>
                    <a:pt x="5" y="30"/>
                    <a:pt x="0" y="32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40"/>
                    <a:pt x="8" y="39"/>
                    <a:pt x="10" y="39"/>
                  </a:cubicBezTo>
                  <a:cubicBezTo>
                    <a:pt x="15" y="39"/>
                    <a:pt x="19" y="43"/>
                    <a:pt x="19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9" y="45"/>
                    <a:pt x="29" y="44"/>
                  </a:cubicBezTo>
                  <a:cubicBezTo>
                    <a:pt x="32" y="39"/>
                    <a:pt x="38" y="38"/>
                    <a:pt x="42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8" y="34"/>
                    <a:pt x="14" y="30"/>
                    <a:pt x="14" y="24"/>
                  </a:cubicBez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30"/>
                    <a:pt x="29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0" name="Freeform 178"/>
            <p:cNvSpPr>
              <a:spLocks noEditPoints="1"/>
            </p:cNvSpPr>
            <p:nvPr/>
          </p:nvSpPr>
          <p:spPr bwMode="auto">
            <a:xfrm>
              <a:off x="6888188" y="4926222"/>
              <a:ext cx="248581" cy="250538"/>
            </a:xfrm>
            <a:custGeom>
              <a:avLst/>
              <a:gdLst>
                <a:gd name="T0" fmla="*/ 67 w 127"/>
                <a:gd name="T1" fmla="*/ 0 h 128"/>
                <a:gd name="T2" fmla="*/ 55 w 127"/>
                <a:gd name="T3" fmla="*/ 13 h 128"/>
                <a:gd name="T4" fmla="*/ 67 w 127"/>
                <a:gd name="T5" fmla="*/ 25 h 128"/>
                <a:gd name="T6" fmla="*/ 39 w 127"/>
                <a:gd name="T7" fmla="*/ 56 h 128"/>
                <a:gd name="T8" fmla="*/ 11 w 127"/>
                <a:gd name="T9" fmla="*/ 56 h 128"/>
                <a:gd name="T10" fmla="*/ 32 w 127"/>
                <a:gd name="T11" fmla="*/ 79 h 128"/>
                <a:gd name="T12" fmla="*/ 0 w 127"/>
                <a:gd name="T13" fmla="*/ 123 h 128"/>
                <a:gd name="T14" fmla="*/ 0 w 127"/>
                <a:gd name="T15" fmla="*/ 128 h 128"/>
                <a:gd name="T16" fmla="*/ 5 w 127"/>
                <a:gd name="T17" fmla="*/ 128 h 128"/>
                <a:gd name="T18" fmla="*/ 49 w 127"/>
                <a:gd name="T19" fmla="*/ 93 h 128"/>
                <a:gd name="T20" fmla="*/ 72 w 127"/>
                <a:gd name="T21" fmla="*/ 116 h 128"/>
                <a:gd name="T22" fmla="*/ 72 w 127"/>
                <a:gd name="T23" fmla="*/ 88 h 128"/>
                <a:gd name="T24" fmla="*/ 103 w 127"/>
                <a:gd name="T25" fmla="*/ 61 h 128"/>
                <a:gd name="T26" fmla="*/ 114 w 127"/>
                <a:gd name="T27" fmla="*/ 72 h 128"/>
                <a:gd name="T28" fmla="*/ 127 w 127"/>
                <a:gd name="T29" fmla="*/ 61 h 128"/>
                <a:gd name="T30" fmla="*/ 67 w 127"/>
                <a:gd name="T31" fmla="*/ 0 h 128"/>
                <a:gd name="T32" fmla="*/ 55 w 127"/>
                <a:gd name="T33" fmla="*/ 69 h 128"/>
                <a:gd name="T34" fmla="*/ 47 w 127"/>
                <a:gd name="T35" fmla="*/ 61 h 128"/>
                <a:gd name="T36" fmla="*/ 75 w 127"/>
                <a:gd name="T37" fmla="*/ 33 h 128"/>
                <a:gd name="T38" fmla="*/ 83 w 127"/>
                <a:gd name="T39" fmla="*/ 41 h 128"/>
                <a:gd name="T40" fmla="*/ 55 w 127"/>
                <a:gd name="T41" fmla="*/ 6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8">
                  <a:moveTo>
                    <a:pt x="67" y="0"/>
                  </a:moveTo>
                  <a:lnTo>
                    <a:pt x="55" y="13"/>
                  </a:lnTo>
                  <a:lnTo>
                    <a:pt x="67" y="25"/>
                  </a:lnTo>
                  <a:lnTo>
                    <a:pt x="39" y="56"/>
                  </a:lnTo>
                  <a:lnTo>
                    <a:pt x="11" y="56"/>
                  </a:lnTo>
                  <a:lnTo>
                    <a:pt x="32" y="79"/>
                  </a:lnTo>
                  <a:lnTo>
                    <a:pt x="0" y="123"/>
                  </a:lnTo>
                  <a:lnTo>
                    <a:pt x="0" y="128"/>
                  </a:lnTo>
                  <a:lnTo>
                    <a:pt x="5" y="128"/>
                  </a:lnTo>
                  <a:lnTo>
                    <a:pt x="49" y="93"/>
                  </a:lnTo>
                  <a:lnTo>
                    <a:pt x="72" y="116"/>
                  </a:lnTo>
                  <a:lnTo>
                    <a:pt x="72" y="88"/>
                  </a:lnTo>
                  <a:lnTo>
                    <a:pt x="103" y="61"/>
                  </a:lnTo>
                  <a:lnTo>
                    <a:pt x="114" y="72"/>
                  </a:lnTo>
                  <a:lnTo>
                    <a:pt x="127" y="61"/>
                  </a:lnTo>
                  <a:lnTo>
                    <a:pt x="67" y="0"/>
                  </a:lnTo>
                  <a:close/>
                  <a:moveTo>
                    <a:pt x="55" y="69"/>
                  </a:moveTo>
                  <a:lnTo>
                    <a:pt x="47" y="61"/>
                  </a:lnTo>
                  <a:lnTo>
                    <a:pt x="75" y="33"/>
                  </a:lnTo>
                  <a:lnTo>
                    <a:pt x="83" y="41"/>
                  </a:lnTo>
                  <a:lnTo>
                    <a:pt x="5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1" name="Freeform 179"/>
            <p:cNvSpPr>
              <a:spLocks noEditPoints="1"/>
            </p:cNvSpPr>
            <p:nvPr/>
          </p:nvSpPr>
          <p:spPr bwMode="auto">
            <a:xfrm>
              <a:off x="6868614" y="4354682"/>
              <a:ext cx="182032" cy="185946"/>
            </a:xfrm>
            <a:custGeom>
              <a:avLst/>
              <a:gdLst>
                <a:gd name="T0" fmla="*/ 57 w 57"/>
                <a:gd name="T1" fmla="*/ 29 h 58"/>
                <a:gd name="T2" fmla="*/ 28 w 57"/>
                <a:gd name="T3" fmla="*/ 58 h 58"/>
                <a:gd name="T4" fmla="*/ 0 w 57"/>
                <a:gd name="T5" fmla="*/ 29 h 58"/>
                <a:gd name="T6" fmla="*/ 28 w 57"/>
                <a:gd name="T7" fmla="*/ 0 h 58"/>
                <a:gd name="T8" fmla="*/ 57 w 57"/>
                <a:gd name="T9" fmla="*/ 29 h 58"/>
                <a:gd name="T10" fmla="*/ 5 w 57"/>
                <a:gd name="T11" fmla="*/ 29 h 58"/>
                <a:gd name="T12" fmla="*/ 28 w 57"/>
                <a:gd name="T13" fmla="*/ 52 h 58"/>
                <a:gd name="T14" fmla="*/ 52 w 57"/>
                <a:gd name="T15" fmla="*/ 29 h 58"/>
                <a:gd name="T16" fmla="*/ 28 w 57"/>
                <a:gd name="T17" fmla="*/ 6 h 58"/>
                <a:gd name="T18" fmla="*/ 5 w 57"/>
                <a:gd name="T19" fmla="*/ 29 h 58"/>
                <a:gd name="T20" fmla="*/ 31 w 57"/>
                <a:gd name="T21" fmla="*/ 12 h 58"/>
                <a:gd name="T22" fmla="*/ 45 w 57"/>
                <a:gd name="T23" fmla="*/ 26 h 58"/>
                <a:gd name="T24" fmla="*/ 45 w 57"/>
                <a:gd name="T25" fmla="*/ 31 h 58"/>
                <a:gd name="T26" fmla="*/ 40 w 57"/>
                <a:gd name="T27" fmla="*/ 31 h 58"/>
                <a:gd name="T28" fmla="*/ 32 w 57"/>
                <a:gd name="T29" fmla="*/ 23 h 58"/>
                <a:gd name="T30" fmla="*/ 32 w 57"/>
                <a:gd name="T31" fmla="*/ 43 h 58"/>
                <a:gd name="T32" fmla="*/ 28 w 57"/>
                <a:gd name="T33" fmla="*/ 47 h 58"/>
                <a:gd name="T34" fmla="*/ 25 w 57"/>
                <a:gd name="T35" fmla="*/ 43 h 58"/>
                <a:gd name="T36" fmla="*/ 25 w 57"/>
                <a:gd name="T37" fmla="*/ 23 h 58"/>
                <a:gd name="T38" fmla="*/ 17 w 57"/>
                <a:gd name="T39" fmla="*/ 31 h 58"/>
                <a:gd name="T40" fmla="*/ 12 w 57"/>
                <a:gd name="T41" fmla="*/ 31 h 58"/>
                <a:gd name="T42" fmla="*/ 11 w 57"/>
                <a:gd name="T43" fmla="*/ 29 h 58"/>
                <a:gd name="T44" fmla="*/ 12 w 57"/>
                <a:gd name="T45" fmla="*/ 26 h 58"/>
                <a:gd name="T46" fmla="*/ 26 w 57"/>
                <a:gd name="T47" fmla="*/ 12 h 58"/>
                <a:gd name="T48" fmla="*/ 31 w 57"/>
                <a:gd name="T4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7" h="58">
                  <a:moveTo>
                    <a:pt x="57" y="29"/>
                  </a:move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lose/>
                  <a:moveTo>
                    <a:pt x="5" y="29"/>
                  </a:moveTo>
                  <a:cubicBezTo>
                    <a:pt x="5" y="42"/>
                    <a:pt x="16" y="52"/>
                    <a:pt x="28" y="52"/>
                  </a:cubicBezTo>
                  <a:cubicBezTo>
                    <a:pt x="41" y="52"/>
                    <a:pt x="52" y="42"/>
                    <a:pt x="52" y="29"/>
                  </a:cubicBezTo>
                  <a:cubicBezTo>
                    <a:pt x="52" y="16"/>
                    <a:pt x="41" y="6"/>
                    <a:pt x="28" y="6"/>
                  </a:cubicBezTo>
                  <a:cubicBezTo>
                    <a:pt x="16" y="6"/>
                    <a:pt x="5" y="16"/>
                    <a:pt x="5" y="29"/>
                  </a:cubicBezTo>
                  <a:close/>
                  <a:moveTo>
                    <a:pt x="31" y="12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7" y="28"/>
                    <a:pt x="47" y="30"/>
                    <a:pt x="45" y="31"/>
                  </a:cubicBezTo>
                  <a:cubicBezTo>
                    <a:pt x="44" y="33"/>
                    <a:pt x="42" y="33"/>
                    <a:pt x="40" y="31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5"/>
                    <a:pt x="30" y="47"/>
                    <a:pt x="28" y="47"/>
                  </a:cubicBezTo>
                  <a:cubicBezTo>
                    <a:pt x="26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5" y="33"/>
                    <a:pt x="13" y="33"/>
                    <a:pt x="12" y="31"/>
                  </a:cubicBezTo>
                  <a:cubicBezTo>
                    <a:pt x="11" y="31"/>
                    <a:pt x="11" y="30"/>
                    <a:pt x="11" y="29"/>
                  </a:cubicBezTo>
                  <a:cubicBezTo>
                    <a:pt x="11" y="28"/>
                    <a:pt x="11" y="27"/>
                    <a:pt x="12" y="26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1"/>
                    <a:pt x="30" y="11"/>
                    <a:pt x="3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2" name="Freeform 185"/>
            <p:cNvSpPr>
              <a:spLocks noEditPoints="1"/>
            </p:cNvSpPr>
            <p:nvPr/>
          </p:nvSpPr>
          <p:spPr bwMode="auto">
            <a:xfrm>
              <a:off x="6958652" y="3260536"/>
              <a:ext cx="287728" cy="160501"/>
            </a:xfrm>
            <a:custGeom>
              <a:avLst/>
              <a:gdLst>
                <a:gd name="T0" fmla="*/ 83 w 90"/>
                <a:gd name="T1" fmla="*/ 46 h 50"/>
                <a:gd name="T2" fmla="*/ 85 w 90"/>
                <a:gd name="T3" fmla="*/ 36 h 50"/>
                <a:gd name="T4" fmla="*/ 87 w 90"/>
                <a:gd name="T5" fmla="*/ 27 h 50"/>
                <a:gd name="T6" fmla="*/ 89 w 90"/>
                <a:gd name="T7" fmla="*/ 16 h 50"/>
                <a:gd name="T8" fmla="*/ 86 w 90"/>
                <a:gd name="T9" fmla="*/ 10 h 50"/>
                <a:gd name="T10" fmla="*/ 64 w 90"/>
                <a:gd name="T11" fmla="*/ 1 h 50"/>
                <a:gd name="T12" fmla="*/ 57 w 90"/>
                <a:gd name="T13" fmla="*/ 3 h 50"/>
                <a:gd name="T14" fmla="*/ 52 w 90"/>
                <a:gd name="T15" fmla="*/ 13 h 50"/>
                <a:gd name="T16" fmla="*/ 51 w 90"/>
                <a:gd name="T17" fmla="*/ 14 h 50"/>
                <a:gd name="T18" fmla="*/ 15 w 90"/>
                <a:gd name="T19" fmla="*/ 6 h 50"/>
                <a:gd name="T20" fmla="*/ 0 w 90"/>
                <a:gd name="T21" fmla="*/ 13 h 50"/>
                <a:gd name="T22" fmla="*/ 8 w 90"/>
                <a:gd name="T23" fmla="*/ 25 h 50"/>
                <a:gd name="T24" fmla="*/ 12 w 90"/>
                <a:gd name="T25" fmla="*/ 22 h 50"/>
                <a:gd name="T26" fmla="*/ 17 w 90"/>
                <a:gd name="T27" fmla="*/ 30 h 50"/>
                <a:gd name="T28" fmla="*/ 25 w 90"/>
                <a:gd name="T29" fmla="*/ 25 h 50"/>
                <a:gd name="T30" fmla="*/ 30 w 90"/>
                <a:gd name="T31" fmla="*/ 33 h 50"/>
                <a:gd name="T32" fmla="*/ 38 w 90"/>
                <a:gd name="T33" fmla="*/ 28 h 50"/>
                <a:gd name="T34" fmla="*/ 43 w 90"/>
                <a:gd name="T35" fmla="*/ 35 h 50"/>
                <a:gd name="T36" fmla="*/ 47 w 90"/>
                <a:gd name="T37" fmla="*/ 33 h 50"/>
                <a:gd name="T38" fmla="*/ 47 w 90"/>
                <a:gd name="T39" fmla="*/ 34 h 50"/>
                <a:gd name="T40" fmla="*/ 48 w 90"/>
                <a:gd name="T41" fmla="*/ 45 h 50"/>
                <a:gd name="T42" fmla="*/ 54 w 90"/>
                <a:gd name="T43" fmla="*/ 50 h 50"/>
                <a:gd name="T44" fmla="*/ 78 w 90"/>
                <a:gd name="T45" fmla="*/ 50 h 50"/>
                <a:gd name="T46" fmla="*/ 83 w 90"/>
                <a:gd name="T47" fmla="*/ 46 h 50"/>
                <a:gd name="T48" fmla="*/ 17 w 90"/>
                <a:gd name="T49" fmla="*/ 15 h 50"/>
                <a:gd name="T50" fmla="*/ 18 w 90"/>
                <a:gd name="T51" fmla="*/ 11 h 50"/>
                <a:gd name="T52" fmla="*/ 49 w 90"/>
                <a:gd name="T53" fmla="*/ 17 h 50"/>
                <a:gd name="T54" fmla="*/ 48 w 90"/>
                <a:gd name="T55" fmla="*/ 22 h 50"/>
                <a:gd name="T56" fmla="*/ 17 w 90"/>
                <a:gd name="T57" fmla="*/ 15 h 50"/>
                <a:gd name="T58" fmla="*/ 73 w 90"/>
                <a:gd name="T59" fmla="*/ 45 h 50"/>
                <a:gd name="T60" fmla="*/ 69 w 90"/>
                <a:gd name="T61" fmla="*/ 44 h 50"/>
                <a:gd name="T62" fmla="*/ 67 w 90"/>
                <a:gd name="T63" fmla="*/ 41 h 50"/>
                <a:gd name="T64" fmla="*/ 73 w 90"/>
                <a:gd name="T65" fmla="*/ 14 h 50"/>
                <a:gd name="T66" fmla="*/ 75 w 90"/>
                <a:gd name="T67" fmla="*/ 12 h 50"/>
                <a:gd name="T68" fmla="*/ 80 w 90"/>
                <a:gd name="T69" fmla="*/ 13 h 50"/>
                <a:gd name="T70" fmla="*/ 82 w 90"/>
                <a:gd name="T71" fmla="*/ 16 h 50"/>
                <a:gd name="T72" fmla="*/ 76 w 90"/>
                <a:gd name="T73" fmla="*/ 43 h 50"/>
                <a:gd name="T74" fmla="*/ 73 w 90"/>
                <a:gd name="T75" fmla="*/ 4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50">
                  <a:moveTo>
                    <a:pt x="83" y="4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86" y="33"/>
                    <a:pt x="87" y="29"/>
                    <a:pt x="87" y="2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4"/>
                    <a:pt x="88" y="11"/>
                    <a:pt x="86" y="1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2" y="0"/>
                    <a:pt x="59" y="1"/>
                    <a:pt x="57" y="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3"/>
                    <a:pt x="51" y="13"/>
                    <a:pt x="51" y="1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3"/>
                    <a:pt x="47" y="34"/>
                    <a:pt x="47" y="34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9" y="48"/>
                    <a:pt x="51" y="50"/>
                    <a:pt x="54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80" y="50"/>
                    <a:pt x="83" y="48"/>
                    <a:pt x="83" y="46"/>
                  </a:cubicBezTo>
                  <a:close/>
                  <a:moveTo>
                    <a:pt x="17" y="15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22"/>
                    <a:pt x="48" y="22"/>
                    <a:pt x="48" y="22"/>
                  </a:cubicBezTo>
                  <a:lnTo>
                    <a:pt x="17" y="15"/>
                  </a:lnTo>
                  <a:close/>
                  <a:moveTo>
                    <a:pt x="73" y="45"/>
                  </a:moveTo>
                  <a:cubicBezTo>
                    <a:pt x="69" y="44"/>
                    <a:pt x="69" y="44"/>
                    <a:pt x="69" y="44"/>
                  </a:cubicBezTo>
                  <a:cubicBezTo>
                    <a:pt x="67" y="44"/>
                    <a:pt x="67" y="42"/>
                    <a:pt x="67" y="41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3"/>
                    <a:pt x="74" y="12"/>
                    <a:pt x="75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3"/>
                    <a:pt x="82" y="15"/>
                    <a:pt x="82" y="16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4"/>
                    <a:pt x="74" y="45"/>
                    <a:pt x="7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3" name="Freeform 186"/>
            <p:cNvSpPr>
              <a:spLocks noEditPoints="1"/>
            </p:cNvSpPr>
            <p:nvPr/>
          </p:nvSpPr>
          <p:spPr bwMode="auto">
            <a:xfrm>
              <a:off x="7696565" y="835405"/>
              <a:ext cx="207477" cy="205519"/>
            </a:xfrm>
            <a:custGeom>
              <a:avLst/>
              <a:gdLst>
                <a:gd name="T0" fmla="*/ 0 w 65"/>
                <a:gd name="T1" fmla="*/ 32 h 64"/>
                <a:gd name="T2" fmla="*/ 65 w 65"/>
                <a:gd name="T3" fmla="*/ 32 h 64"/>
                <a:gd name="T4" fmla="*/ 51 w 65"/>
                <a:gd name="T5" fmla="*/ 42 h 64"/>
                <a:gd name="T6" fmla="*/ 60 w 65"/>
                <a:gd name="T7" fmla="*/ 34 h 64"/>
                <a:gd name="T8" fmla="*/ 51 w 65"/>
                <a:gd name="T9" fmla="*/ 42 h 64"/>
                <a:gd name="T10" fmla="*/ 13 w 65"/>
                <a:gd name="T11" fmla="*/ 30 h 64"/>
                <a:gd name="T12" fmla="*/ 7 w 65"/>
                <a:gd name="T13" fmla="*/ 21 h 64"/>
                <a:gd name="T14" fmla="*/ 46 w 65"/>
                <a:gd name="T15" fmla="*/ 21 h 64"/>
                <a:gd name="T16" fmla="*/ 35 w 65"/>
                <a:gd name="T17" fmla="*/ 30 h 64"/>
                <a:gd name="T18" fmla="*/ 46 w 65"/>
                <a:gd name="T19" fmla="*/ 21 h 64"/>
                <a:gd name="T20" fmla="*/ 35 w 65"/>
                <a:gd name="T21" fmla="*/ 4 h 64"/>
                <a:gd name="T22" fmla="*/ 42 w 65"/>
                <a:gd name="T23" fmla="*/ 11 h 64"/>
                <a:gd name="T24" fmla="*/ 35 w 65"/>
                <a:gd name="T25" fmla="*/ 17 h 64"/>
                <a:gd name="T26" fmla="*/ 27 w 65"/>
                <a:gd name="T27" fmla="*/ 6 h 64"/>
                <a:gd name="T28" fmla="*/ 30 w 65"/>
                <a:gd name="T29" fmla="*/ 17 h 64"/>
                <a:gd name="T30" fmla="*/ 23 w 65"/>
                <a:gd name="T31" fmla="*/ 11 h 64"/>
                <a:gd name="T32" fmla="*/ 30 w 65"/>
                <a:gd name="T33" fmla="*/ 30 h 64"/>
                <a:gd name="T34" fmla="*/ 19 w 65"/>
                <a:gd name="T35" fmla="*/ 21 h 64"/>
                <a:gd name="T36" fmla="*/ 7 w 65"/>
                <a:gd name="T37" fmla="*/ 42 h 64"/>
                <a:gd name="T38" fmla="*/ 13 w 65"/>
                <a:gd name="T39" fmla="*/ 34 h 64"/>
                <a:gd name="T40" fmla="*/ 7 w 65"/>
                <a:gd name="T41" fmla="*/ 42 h 64"/>
                <a:gd name="T42" fmla="*/ 30 w 65"/>
                <a:gd name="T43" fmla="*/ 34 h 64"/>
                <a:gd name="T44" fmla="*/ 19 w 65"/>
                <a:gd name="T45" fmla="*/ 42 h 64"/>
                <a:gd name="T46" fmla="*/ 30 w 65"/>
                <a:gd name="T47" fmla="*/ 47 h 64"/>
                <a:gd name="T48" fmla="*/ 27 w 65"/>
                <a:gd name="T49" fmla="*/ 58 h 64"/>
                <a:gd name="T50" fmla="*/ 20 w 65"/>
                <a:gd name="T51" fmla="*/ 47 h 64"/>
                <a:gd name="T52" fmla="*/ 42 w 65"/>
                <a:gd name="T53" fmla="*/ 52 h 64"/>
                <a:gd name="T54" fmla="*/ 35 w 65"/>
                <a:gd name="T55" fmla="*/ 59 h 64"/>
                <a:gd name="T56" fmla="*/ 45 w 65"/>
                <a:gd name="T57" fmla="*/ 47 h 64"/>
                <a:gd name="T58" fmla="*/ 35 w 65"/>
                <a:gd name="T59" fmla="*/ 42 h 64"/>
                <a:gd name="T60" fmla="*/ 47 w 65"/>
                <a:gd name="T61" fmla="*/ 34 h 64"/>
                <a:gd name="T62" fmla="*/ 35 w 65"/>
                <a:gd name="T63" fmla="*/ 42 h 64"/>
                <a:gd name="T64" fmla="*/ 51 w 65"/>
                <a:gd name="T65" fmla="*/ 21 h 64"/>
                <a:gd name="T66" fmla="*/ 60 w 65"/>
                <a:gd name="T67" fmla="*/ 30 h 64"/>
                <a:gd name="T68" fmla="*/ 56 w 65"/>
                <a:gd name="T69" fmla="*/ 17 h 64"/>
                <a:gd name="T70" fmla="*/ 44 w 65"/>
                <a:gd name="T71" fmla="*/ 7 h 64"/>
                <a:gd name="T72" fmla="*/ 56 w 65"/>
                <a:gd name="T73" fmla="*/ 17 h 64"/>
                <a:gd name="T74" fmla="*/ 20 w 65"/>
                <a:gd name="T75" fmla="*/ 7 h 64"/>
                <a:gd name="T76" fmla="*/ 9 w 65"/>
                <a:gd name="T77" fmla="*/ 17 h 64"/>
                <a:gd name="T78" fmla="*/ 9 w 65"/>
                <a:gd name="T79" fmla="*/ 47 h 64"/>
                <a:gd name="T80" fmla="*/ 20 w 65"/>
                <a:gd name="T81" fmla="*/ 57 h 64"/>
                <a:gd name="T82" fmla="*/ 9 w 65"/>
                <a:gd name="T83" fmla="*/ 47 h 64"/>
                <a:gd name="T84" fmla="*/ 44 w 65"/>
                <a:gd name="T85" fmla="*/ 57 h 64"/>
                <a:gd name="T86" fmla="*/ 56 w 65"/>
                <a:gd name="T87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4"/>
                    <a:pt x="32" y="64"/>
                  </a:cubicBezTo>
                  <a:cubicBezTo>
                    <a:pt x="50" y="64"/>
                    <a:pt x="65" y="49"/>
                    <a:pt x="65" y="32"/>
                  </a:cubicBezTo>
                  <a:cubicBezTo>
                    <a:pt x="65" y="14"/>
                    <a:pt x="50" y="0"/>
                    <a:pt x="32" y="0"/>
                  </a:cubicBezTo>
                  <a:close/>
                  <a:moveTo>
                    <a:pt x="51" y="42"/>
                  </a:moveTo>
                  <a:cubicBezTo>
                    <a:pt x="51" y="40"/>
                    <a:pt x="52" y="37"/>
                    <a:pt x="52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7"/>
                    <a:pt x="59" y="40"/>
                    <a:pt x="58" y="42"/>
                  </a:cubicBezTo>
                  <a:lnTo>
                    <a:pt x="51" y="42"/>
                  </a:lnTo>
                  <a:close/>
                  <a:moveTo>
                    <a:pt x="14" y="21"/>
                  </a:moveTo>
                  <a:cubicBezTo>
                    <a:pt x="14" y="24"/>
                    <a:pt x="13" y="27"/>
                    <a:pt x="13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27"/>
                    <a:pt x="6" y="24"/>
                    <a:pt x="7" y="21"/>
                  </a:cubicBezTo>
                  <a:lnTo>
                    <a:pt x="14" y="21"/>
                  </a:lnTo>
                  <a:close/>
                  <a:moveTo>
                    <a:pt x="46" y="21"/>
                  </a:moveTo>
                  <a:cubicBezTo>
                    <a:pt x="47" y="24"/>
                    <a:pt x="47" y="27"/>
                    <a:pt x="47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21"/>
                    <a:pt x="35" y="21"/>
                    <a:pt x="35" y="21"/>
                  </a:cubicBezTo>
                  <a:lnTo>
                    <a:pt x="46" y="21"/>
                  </a:lnTo>
                  <a:close/>
                  <a:moveTo>
                    <a:pt x="35" y="17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36" y="5"/>
                    <a:pt x="37" y="5"/>
                    <a:pt x="38" y="6"/>
                  </a:cubicBezTo>
                  <a:cubicBezTo>
                    <a:pt x="39" y="7"/>
                    <a:pt x="41" y="9"/>
                    <a:pt x="42" y="11"/>
                  </a:cubicBezTo>
                  <a:cubicBezTo>
                    <a:pt x="43" y="13"/>
                    <a:pt x="44" y="15"/>
                    <a:pt x="4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  <a:moveTo>
                    <a:pt x="23" y="11"/>
                  </a:moveTo>
                  <a:cubicBezTo>
                    <a:pt x="24" y="9"/>
                    <a:pt x="26" y="7"/>
                    <a:pt x="27" y="6"/>
                  </a:cubicBezTo>
                  <a:cubicBezTo>
                    <a:pt x="28" y="5"/>
                    <a:pt x="29" y="5"/>
                    <a:pt x="30" y="4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5"/>
                    <a:pt x="22" y="13"/>
                    <a:pt x="23" y="11"/>
                  </a:cubicBezTo>
                  <a:close/>
                  <a:moveTo>
                    <a:pt x="30" y="21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7"/>
                    <a:pt x="18" y="24"/>
                    <a:pt x="19" y="21"/>
                  </a:cubicBezTo>
                  <a:lnTo>
                    <a:pt x="30" y="21"/>
                  </a:lnTo>
                  <a:close/>
                  <a:moveTo>
                    <a:pt x="7" y="42"/>
                  </a:moveTo>
                  <a:cubicBezTo>
                    <a:pt x="6" y="40"/>
                    <a:pt x="5" y="37"/>
                    <a:pt x="5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7"/>
                    <a:pt x="14" y="40"/>
                    <a:pt x="14" y="42"/>
                  </a:cubicBezTo>
                  <a:lnTo>
                    <a:pt x="7" y="42"/>
                  </a:lnTo>
                  <a:close/>
                  <a:moveTo>
                    <a:pt x="18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0"/>
                    <a:pt x="18" y="37"/>
                    <a:pt x="18" y="34"/>
                  </a:cubicBezTo>
                  <a:close/>
                  <a:moveTo>
                    <a:pt x="30" y="47"/>
                  </a:moveTo>
                  <a:cubicBezTo>
                    <a:pt x="30" y="59"/>
                    <a:pt x="30" y="59"/>
                    <a:pt x="30" y="59"/>
                  </a:cubicBezTo>
                  <a:cubicBezTo>
                    <a:pt x="29" y="59"/>
                    <a:pt x="28" y="58"/>
                    <a:pt x="27" y="58"/>
                  </a:cubicBezTo>
                  <a:cubicBezTo>
                    <a:pt x="26" y="57"/>
                    <a:pt x="24" y="55"/>
                    <a:pt x="23" y="52"/>
                  </a:cubicBezTo>
                  <a:cubicBezTo>
                    <a:pt x="22" y="51"/>
                    <a:pt x="21" y="49"/>
                    <a:pt x="20" y="47"/>
                  </a:cubicBezTo>
                  <a:cubicBezTo>
                    <a:pt x="30" y="47"/>
                    <a:pt x="30" y="47"/>
                    <a:pt x="30" y="47"/>
                  </a:cubicBezTo>
                  <a:close/>
                  <a:moveTo>
                    <a:pt x="42" y="52"/>
                  </a:moveTo>
                  <a:cubicBezTo>
                    <a:pt x="41" y="55"/>
                    <a:pt x="39" y="57"/>
                    <a:pt x="38" y="58"/>
                  </a:cubicBezTo>
                  <a:cubicBezTo>
                    <a:pt x="37" y="58"/>
                    <a:pt x="36" y="59"/>
                    <a:pt x="35" y="59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49"/>
                    <a:pt x="43" y="51"/>
                    <a:pt x="42" y="52"/>
                  </a:cubicBezTo>
                  <a:close/>
                  <a:moveTo>
                    <a:pt x="35" y="42"/>
                  </a:moveTo>
                  <a:cubicBezTo>
                    <a:pt x="35" y="34"/>
                    <a:pt x="35" y="34"/>
                    <a:pt x="35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7"/>
                    <a:pt x="47" y="40"/>
                    <a:pt x="46" y="42"/>
                  </a:cubicBezTo>
                  <a:lnTo>
                    <a:pt x="35" y="42"/>
                  </a:lnTo>
                  <a:close/>
                  <a:moveTo>
                    <a:pt x="52" y="30"/>
                  </a:moveTo>
                  <a:cubicBezTo>
                    <a:pt x="52" y="27"/>
                    <a:pt x="51" y="24"/>
                    <a:pt x="51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4"/>
                    <a:pt x="60" y="27"/>
                    <a:pt x="60" y="30"/>
                  </a:cubicBezTo>
                  <a:lnTo>
                    <a:pt x="52" y="30"/>
                  </a:lnTo>
                  <a:close/>
                  <a:moveTo>
                    <a:pt x="56" y="17"/>
                  </a:moveTo>
                  <a:cubicBezTo>
                    <a:pt x="50" y="17"/>
                    <a:pt x="50" y="17"/>
                    <a:pt x="50" y="17"/>
                  </a:cubicBezTo>
                  <a:cubicBezTo>
                    <a:pt x="48" y="13"/>
                    <a:pt x="47" y="9"/>
                    <a:pt x="44" y="7"/>
                  </a:cubicBezTo>
                  <a:cubicBezTo>
                    <a:pt x="47" y="8"/>
                    <a:pt x="50" y="10"/>
                    <a:pt x="52" y="12"/>
                  </a:cubicBezTo>
                  <a:cubicBezTo>
                    <a:pt x="54" y="14"/>
                    <a:pt x="55" y="15"/>
                    <a:pt x="56" y="17"/>
                  </a:cubicBezTo>
                  <a:close/>
                  <a:moveTo>
                    <a:pt x="13" y="12"/>
                  </a:moveTo>
                  <a:cubicBezTo>
                    <a:pt x="15" y="10"/>
                    <a:pt x="18" y="8"/>
                    <a:pt x="20" y="7"/>
                  </a:cubicBezTo>
                  <a:cubicBezTo>
                    <a:pt x="18" y="9"/>
                    <a:pt x="17" y="13"/>
                    <a:pt x="15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1" y="14"/>
                    <a:pt x="13" y="12"/>
                  </a:cubicBezTo>
                  <a:close/>
                  <a:moveTo>
                    <a:pt x="9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7" y="51"/>
                    <a:pt x="18" y="54"/>
                    <a:pt x="20" y="57"/>
                  </a:cubicBezTo>
                  <a:cubicBezTo>
                    <a:pt x="18" y="55"/>
                    <a:pt x="15" y="54"/>
                    <a:pt x="13" y="51"/>
                  </a:cubicBezTo>
                  <a:cubicBezTo>
                    <a:pt x="11" y="50"/>
                    <a:pt x="10" y="48"/>
                    <a:pt x="9" y="47"/>
                  </a:cubicBezTo>
                  <a:close/>
                  <a:moveTo>
                    <a:pt x="52" y="51"/>
                  </a:moveTo>
                  <a:cubicBezTo>
                    <a:pt x="50" y="54"/>
                    <a:pt x="47" y="55"/>
                    <a:pt x="44" y="57"/>
                  </a:cubicBezTo>
                  <a:cubicBezTo>
                    <a:pt x="47" y="54"/>
                    <a:pt x="48" y="51"/>
                    <a:pt x="50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8"/>
                    <a:pt x="54" y="50"/>
                    <a:pt x="5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4" name="Freeform 194"/>
            <p:cNvSpPr>
              <a:spLocks noEditPoints="1"/>
            </p:cNvSpPr>
            <p:nvPr/>
          </p:nvSpPr>
          <p:spPr bwMode="auto">
            <a:xfrm>
              <a:off x="8217214" y="5047577"/>
              <a:ext cx="191818" cy="195733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1 h 61"/>
                <a:gd name="T4" fmla="*/ 30 w 60"/>
                <a:gd name="T5" fmla="*/ 61 h 61"/>
                <a:gd name="T6" fmla="*/ 60 w 60"/>
                <a:gd name="T7" fmla="*/ 31 h 61"/>
                <a:gd name="T8" fmla="*/ 30 w 60"/>
                <a:gd name="T9" fmla="*/ 0 h 61"/>
                <a:gd name="T10" fmla="*/ 30 w 60"/>
                <a:gd name="T11" fmla="*/ 55 h 61"/>
                <a:gd name="T12" fmla="*/ 5 w 60"/>
                <a:gd name="T13" fmla="*/ 31 h 61"/>
                <a:gd name="T14" fmla="*/ 30 w 60"/>
                <a:gd name="T15" fmla="*/ 6 h 61"/>
                <a:gd name="T16" fmla="*/ 55 w 60"/>
                <a:gd name="T17" fmla="*/ 31 h 61"/>
                <a:gd name="T18" fmla="*/ 30 w 60"/>
                <a:gd name="T19" fmla="*/ 55 h 61"/>
                <a:gd name="T20" fmla="*/ 26 w 60"/>
                <a:gd name="T21" fmla="*/ 15 h 61"/>
                <a:gd name="T22" fmla="*/ 34 w 60"/>
                <a:gd name="T23" fmla="*/ 15 h 61"/>
                <a:gd name="T24" fmla="*/ 34 w 60"/>
                <a:gd name="T25" fmla="*/ 23 h 61"/>
                <a:gd name="T26" fmla="*/ 26 w 60"/>
                <a:gd name="T27" fmla="*/ 23 h 61"/>
                <a:gd name="T28" fmla="*/ 26 w 60"/>
                <a:gd name="T29" fmla="*/ 15 h 61"/>
                <a:gd name="T30" fmla="*/ 38 w 60"/>
                <a:gd name="T31" fmla="*/ 46 h 61"/>
                <a:gd name="T32" fmla="*/ 22 w 60"/>
                <a:gd name="T33" fmla="*/ 46 h 61"/>
                <a:gd name="T34" fmla="*/ 22 w 60"/>
                <a:gd name="T35" fmla="*/ 42 h 61"/>
                <a:gd name="T36" fmla="*/ 26 w 60"/>
                <a:gd name="T37" fmla="*/ 42 h 61"/>
                <a:gd name="T38" fmla="*/ 26 w 60"/>
                <a:gd name="T39" fmla="*/ 31 h 61"/>
                <a:gd name="T40" fmla="*/ 22 w 60"/>
                <a:gd name="T41" fmla="*/ 31 h 61"/>
                <a:gd name="T42" fmla="*/ 22 w 60"/>
                <a:gd name="T43" fmla="*/ 27 h 61"/>
                <a:gd name="T44" fmla="*/ 34 w 60"/>
                <a:gd name="T45" fmla="*/ 27 h 61"/>
                <a:gd name="T46" fmla="*/ 34 w 60"/>
                <a:gd name="T47" fmla="*/ 42 h 61"/>
                <a:gd name="T48" fmla="*/ 38 w 60"/>
                <a:gd name="T49" fmla="*/ 42 h 61"/>
                <a:gd name="T50" fmla="*/ 38 w 60"/>
                <a:gd name="T51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3" y="0"/>
                    <a:pt x="0" y="14"/>
                    <a:pt x="0" y="31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0" y="47"/>
                    <a:pt x="60" y="31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5"/>
                  </a:moveTo>
                  <a:cubicBezTo>
                    <a:pt x="16" y="55"/>
                    <a:pt x="5" y="44"/>
                    <a:pt x="5" y="31"/>
                  </a:cubicBezTo>
                  <a:cubicBezTo>
                    <a:pt x="5" y="17"/>
                    <a:pt x="16" y="6"/>
                    <a:pt x="30" y="6"/>
                  </a:cubicBezTo>
                  <a:cubicBezTo>
                    <a:pt x="44" y="6"/>
                    <a:pt x="55" y="17"/>
                    <a:pt x="55" y="31"/>
                  </a:cubicBezTo>
                  <a:cubicBezTo>
                    <a:pt x="55" y="44"/>
                    <a:pt x="44" y="55"/>
                    <a:pt x="30" y="55"/>
                  </a:cubicBezTo>
                  <a:close/>
                  <a:moveTo>
                    <a:pt x="26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6" y="23"/>
                    <a:pt x="26" y="23"/>
                    <a:pt x="26" y="23"/>
                  </a:cubicBezTo>
                  <a:lnTo>
                    <a:pt x="26" y="15"/>
                  </a:lnTo>
                  <a:close/>
                  <a:moveTo>
                    <a:pt x="38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5" name="Freeform 196"/>
            <p:cNvSpPr>
              <a:spLocks noEditPoints="1"/>
            </p:cNvSpPr>
            <p:nvPr/>
          </p:nvSpPr>
          <p:spPr bwMode="auto">
            <a:xfrm>
              <a:off x="7085879" y="5474274"/>
              <a:ext cx="221179" cy="219221"/>
            </a:xfrm>
            <a:custGeom>
              <a:avLst/>
              <a:gdLst>
                <a:gd name="T0" fmla="*/ 35 w 69"/>
                <a:gd name="T1" fmla="*/ 0 h 69"/>
                <a:gd name="T2" fmla="*/ 0 w 69"/>
                <a:gd name="T3" fmla="*/ 35 h 69"/>
                <a:gd name="T4" fmla="*/ 35 w 69"/>
                <a:gd name="T5" fmla="*/ 69 h 69"/>
                <a:gd name="T6" fmla="*/ 69 w 69"/>
                <a:gd name="T7" fmla="*/ 35 h 69"/>
                <a:gd name="T8" fmla="*/ 35 w 69"/>
                <a:gd name="T9" fmla="*/ 0 h 69"/>
                <a:gd name="T10" fmla="*/ 55 w 69"/>
                <a:gd name="T11" fmla="*/ 30 h 69"/>
                <a:gd name="T12" fmla="*/ 36 w 69"/>
                <a:gd name="T13" fmla="*/ 56 h 69"/>
                <a:gd name="T14" fmla="*/ 28 w 69"/>
                <a:gd name="T15" fmla="*/ 52 h 69"/>
                <a:gd name="T16" fmla="*/ 21 w 69"/>
                <a:gd name="T17" fmla="*/ 32 h 69"/>
                <a:gd name="T18" fmla="*/ 16 w 69"/>
                <a:gd name="T19" fmla="*/ 33 h 69"/>
                <a:gd name="T20" fmla="*/ 14 w 69"/>
                <a:gd name="T21" fmla="*/ 31 h 69"/>
                <a:gd name="T22" fmla="*/ 27 w 69"/>
                <a:gd name="T23" fmla="*/ 22 h 69"/>
                <a:gd name="T24" fmla="*/ 34 w 69"/>
                <a:gd name="T25" fmla="*/ 36 h 69"/>
                <a:gd name="T26" fmla="*/ 37 w 69"/>
                <a:gd name="T27" fmla="*/ 44 h 69"/>
                <a:gd name="T28" fmla="*/ 43 w 69"/>
                <a:gd name="T29" fmla="*/ 36 h 69"/>
                <a:gd name="T30" fmla="*/ 38 w 69"/>
                <a:gd name="T31" fmla="*/ 31 h 69"/>
                <a:gd name="T32" fmla="*/ 55 w 69"/>
                <a:gd name="T33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69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lose/>
                  <a:moveTo>
                    <a:pt x="55" y="30"/>
                  </a:moveTo>
                  <a:cubicBezTo>
                    <a:pt x="53" y="43"/>
                    <a:pt x="40" y="54"/>
                    <a:pt x="36" y="56"/>
                  </a:cubicBezTo>
                  <a:cubicBezTo>
                    <a:pt x="32" y="58"/>
                    <a:pt x="29" y="55"/>
                    <a:pt x="28" y="52"/>
                  </a:cubicBezTo>
                  <a:cubicBezTo>
                    <a:pt x="26" y="49"/>
                    <a:pt x="22" y="33"/>
                    <a:pt x="21" y="32"/>
                  </a:cubicBezTo>
                  <a:cubicBezTo>
                    <a:pt x="19" y="30"/>
                    <a:pt x="16" y="33"/>
                    <a:pt x="16" y="33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21" y="23"/>
                    <a:pt x="27" y="22"/>
                  </a:cubicBezTo>
                  <a:cubicBezTo>
                    <a:pt x="32" y="21"/>
                    <a:pt x="32" y="30"/>
                    <a:pt x="34" y="36"/>
                  </a:cubicBezTo>
                  <a:cubicBezTo>
                    <a:pt x="35" y="41"/>
                    <a:pt x="36" y="44"/>
                    <a:pt x="37" y="44"/>
                  </a:cubicBezTo>
                  <a:cubicBezTo>
                    <a:pt x="38" y="44"/>
                    <a:pt x="40" y="41"/>
                    <a:pt x="43" y="36"/>
                  </a:cubicBezTo>
                  <a:cubicBezTo>
                    <a:pt x="45" y="32"/>
                    <a:pt x="42" y="28"/>
                    <a:pt x="38" y="31"/>
                  </a:cubicBezTo>
                  <a:cubicBezTo>
                    <a:pt x="40" y="20"/>
                    <a:pt x="57" y="17"/>
                    <a:pt x="5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6" name="Freeform 206"/>
            <p:cNvSpPr>
              <a:spLocks noEditPoints="1"/>
            </p:cNvSpPr>
            <p:nvPr/>
          </p:nvSpPr>
          <p:spPr bwMode="auto">
            <a:xfrm>
              <a:off x="10199988" y="5985138"/>
              <a:ext cx="381680" cy="338617"/>
            </a:xfrm>
            <a:custGeom>
              <a:avLst/>
              <a:gdLst>
                <a:gd name="T0" fmla="*/ 50 w 119"/>
                <a:gd name="T1" fmla="*/ 0 h 106"/>
                <a:gd name="T2" fmla="*/ 50 w 119"/>
                <a:gd name="T3" fmla="*/ 0 h 106"/>
                <a:gd name="T4" fmla="*/ 99 w 119"/>
                <a:gd name="T5" fmla="*/ 40 h 106"/>
                <a:gd name="T6" fmla="*/ 50 w 119"/>
                <a:gd name="T7" fmla="*/ 81 h 106"/>
                <a:gd name="T8" fmla="*/ 42 w 119"/>
                <a:gd name="T9" fmla="*/ 80 h 106"/>
                <a:gd name="T10" fmla="*/ 7 w 119"/>
                <a:gd name="T11" fmla="*/ 93 h 106"/>
                <a:gd name="T12" fmla="*/ 7 w 119"/>
                <a:gd name="T13" fmla="*/ 90 h 106"/>
                <a:gd name="T14" fmla="*/ 19 w 119"/>
                <a:gd name="T15" fmla="*/ 74 h 106"/>
                <a:gd name="T16" fmla="*/ 18 w 119"/>
                <a:gd name="T17" fmla="*/ 72 h 106"/>
                <a:gd name="T18" fmla="*/ 0 w 119"/>
                <a:gd name="T19" fmla="*/ 40 h 106"/>
                <a:gd name="T20" fmla="*/ 50 w 119"/>
                <a:gd name="T21" fmla="*/ 0 h 106"/>
                <a:gd name="T22" fmla="*/ 103 w 119"/>
                <a:gd name="T23" fmla="*/ 90 h 106"/>
                <a:gd name="T24" fmla="*/ 113 w 119"/>
                <a:gd name="T25" fmla="*/ 104 h 106"/>
                <a:gd name="T26" fmla="*/ 113 w 119"/>
                <a:gd name="T27" fmla="*/ 106 h 106"/>
                <a:gd name="T28" fmla="*/ 83 w 119"/>
                <a:gd name="T29" fmla="*/ 95 h 106"/>
                <a:gd name="T30" fmla="*/ 76 w 119"/>
                <a:gd name="T31" fmla="*/ 96 h 106"/>
                <a:gd name="T32" fmla="*/ 50 w 119"/>
                <a:gd name="T33" fmla="*/ 88 h 106"/>
                <a:gd name="T34" fmla="*/ 90 w 119"/>
                <a:gd name="T35" fmla="*/ 75 h 106"/>
                <a:gd name="T36" fmla="*/ 103 w 119"/>
                <a:gd name="T37" fmla="*/ 60 h 106"/>
                <a:gd name="T38" fmla="*/ 107 w 119"/>
                <a:gd name="T39" fmla="*/ 40 h 106"/>
                <a:gd name="T40" fmla="*/ 107 w 119"/>
                <a:gd name="T41" fmla="*/ 37 h 106"/>
                <a:gd name="T42" fmla="*/ 119 w 119"/>
                <a:gd name="T43" fmla="*/ 61 h 106"/>
                <a:gd name="T44" fmla="*/ 103 w 119"/>
                <a:gd name="T45" fmla="*/ 88 h 106"/>
                <a:gd name="T46" fmla="*/ 103 w 119"/>
                <a:gd name="T47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" h="106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7" y="0"/>
                    <a:pt x="99" y="18"/>
                    <a:pt x="99" y="40"/>
                  </a:cubicBezTo>
                  <a:cubicBezTo>
                    <a:pt x="99" y="63"/>
                    <a:pt x="77" y="81"/>
                    <a:pt x="50" y="81"/>
                  </a:cubicBezTo>
                  <a:cubicBezTo>
                    <a:pt x="47" y="81"/>
                    <a:pt x="44" y="80"/>
                    <a:pt x="42" y="80"/>
                  </a:cubicBezTo>
                  <a:cubicBezTo>
                    <a:pt x="31" y="91"/>
                    <a:pt x="19" y="93"/>
                    <a:pt x="7" y="93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13" y="87"/>
                    <a:pt x="19" y="81"/>
                    <a:pt x="19" y="74"/>
                  </a:cubicBezTo>
                  <a:cubicBezTo>
                    <a:pt x="19" y="73"/>
                    <a:pt x="19" y="72"/>
                    <a:pt x="18" y="72"/>
                  </a:cubicBezTo>
                  <a:cubicBezTo>
                    <a:pt x="7" y="64"/>
                    <a:pt x="0" y="53"/>
                    <a:pt x="0" y="40"/>
                  </a:cubicBezTo>
                  <a:cubicBezTo>
                    <a:pt x="0" y="18"/>
                    <a:pt x="22" y="0"/>
                    <a:pt x="50" y="0"/>
                  </a:cubicBezTo>
                  <a:close/>
                  <a:moveTo>
                    <a:pt x="103" y="90"/>
                  </a:moveTo>
                  <a:cubicBezTo>
                    <a:pt x="103" y="96"/>
                    <a:pt x="107" y="101"/>
                    <a:pt x="113" y="104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02" y="106"/>
                    <a:pt x="92" y="104"/>
                    <a:pt x="83" y="95"/>
                  </a:cubicBezTo>
                  <a:cubicBezTo>
                    <a:pt x="81" y="95"/>
                    <a:pt x="79" y="96"/>
                    <a:pt x="76" y="96"/>
                  </a:cubicBezTo>
                  <a:cubicBezTo>
                    <a:pt x="66" y="96"/>
                    <a:pt x="57" y="93"/>
                    <a:pt x="50" y="88"/>
                  </a:cubicBezTo>
                  <a:cubicBezTo>
                    <a:pt x="65" y="88"/>
                    <a:pt x="79" y="84"/>
                    <a:pt x="90" y="75"/>
                  </a:cubicBezTo>
                  <a:cubicBezTo>
                    <a:pt x="95" y="71"/>
                    <a:pt x="100" y="65"/>
                    <a:pt x="103" y="60"/>
                  </a:cubicBezTo>
                  <a:cubicBezTo>
                    <a:pt x="106" y="54"/>
                    <a:pt x="107" y="47"/>
                    <a:pt x="107" y="40"/>
                  </a:cubicBezTo>
                  <a:cubicBezTo>
                    <a:pt x="107" y="39"/>
                    <a:pt x="107" y="38"/>
                    <a:pt x="107" y="37"/>
                  </a:cubicBezTo>
                  <a:cubicBezTo>
                    <a:pt x="115" y="43"/>
                    <a:pt x="119" y="52"/>
                    <a:pt x="119" y="61"/>
                  </a:cubicBezTo>
                  <a:cubicBezTo>
                    <a:pt x="119" y="72"/>
                    <a:pt x="113" y="82"/>
                    <a:pt x="103" y="88"/>
                  </a:cubicBezTo>
                  <a:cubicBezTo>
                    <a:pt x="103" y="89"/>
                    <a:pt x="103" y="89"/>
                    <a:pt x="103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7" name="Freeform 207"/>
            <p:cNvSpPr>
              <a:spLocks noEditPoints="1"/>
            </p:cNvSpPr>
            <p:nvPr/>
          </p:nvSpPr>
          <p:spPr bwMode="auto">
            <a:xfrm>
              <a:off x="9976852" y="5491891"/>
              <a:ext cx="223135" cy="225092"/>
            </a:xfrm>
            <a:custGeom>
              <a:avLst/>
              <a:gdLst>
                <a:gd name="T0" fmla="*/ 35 w 70"/>
                <a:gd name="T1" fmla="*/ 0 h 70"/>
                <a:gd name="T2" fmla="*/ 0 w 70"/>
                <a:gd name="T3" fmla="*/ 35 h 70"/>
                <a:gd name="T4" fmla="*/ 35 w 70"/>
                <a:gd name="T5" fmla="*/ 70 h 70"/>
                <a:gd name="T6" fmla="*/ 70 w 70"/>
                <a:gd name="T7" fmla="*/ 35 h 70"/>
                <a:gd name="T8" fmla="*/ 35 w 70"/>
                <a:gd name="T9" fmla="*/ 0 h 70"/>
                <a:gd name="T10" fmla="*/ 29 w 70"/>
                <a:gd name="T11" fmla="*/ 57 h 70"/>
                <a:gd name="T12" fmla="*/ 14 w 70"/>
                <a:gd name="T13" fmla="*/ 38 h 70"/>
                <a:gd name="T14" fmla="*/ 21 w 70"/>
                <a:gd name="T15" fmla="*/ 31 h 70"/>
                <a:gd name="T16" fmla="*/ 29 w 70"/>
                <a:gd name="T17" fmla="*/ 41 h 70"/>
                <a:gd name="T18" fmla="*/ 54 w 70"/>
                <a:gd name="T19" fmla="*/ 21 h 70"/>
                <a:gd name="T20" fmla="*/ 57 w 70"/>
                <a:gd name="T21" fmla="*/ 24 h 70"/>
                <a:gd name="T22" fmla="*/ 29 w 70"/>
                <a:gd name="T23" fmla="*/ 5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29" y="57"/>
                  </a:moveTo>
                  <a:cubicBezTo>
                    <a:pt x="14" y="38"/>
                    <a:pt x="14" y="38"/>
                    <a:pt x="14" y="38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7" y="24"/>
                    <a:pt x="57" y="24"/>
                    <a:pt x="57" y="24"/>
                  </a:cubicBezTo>
                  <a:lnTo>
                    <a:pt x="2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8" name="Freeform 208"/>
            <p:cNvSpPr>
              <a:spLocks noEditPoints="1"/>
            </p:cNvSpPr>
            <p:nvPr/>
          </p:nvSpPr>
          <p:spPr bwMode="auto">
            <a:xfrm>
              <a:off x="8892492" y="5863783"/>
              <a:ext cx="275984" cy="313173"/>
            </a:xfrm>
            <a:custGeom>
              <a:avLst/>
              <a:gdLst>
                <a:gd name="T0" fmla="*/ 55 w 86"/>
                <a:gd name="T1" fmla="*/ 14 h 98"/>
                <a:gd name="T2" fmla="*/ 55 w 86"/>
                <a:gd name="T3" fmla="*/ 27 h 98"/>
                <a:gd name="T4" fmla="*/ 65 w 86"/>
                <a:gd name="T5" fmla="*/ 33 h 98"/>
                <a:gd name="T6" fmla="*/ 74 w 86"/>
                <a:gd name="T7" fmla="*/ 55 h 98"/>
                <a:gd name="T8" fmla="*/ 65 w 86"/>
                <a:gd name="T9" fmla="*/ 77 h 98"/>
                <a:gd name="T10" fmla="*/ 43 w 86"/>
                <a:gd name="T11" fmla="*/ 85 h 98"/>
                <a:gd name="T12" fmla="*/ 22 w 86"/>
                <a:gd name="T13" fmla="*/ 77 h 98"/>
                <a:gd name="T14" fmla="*/ 13 w 86"/>
                <a:gd name="T15" fmla="*/ 55 h 98"/>
                <a:gd name="T16" fmla="*/ 22 w 86"/>
                <a:gd name="T17" fmla="*/ 33 h 98"/>
                <a:gd name="T18" fmla="*/ 31 w 86"/>
                <a:gd name="T19" fmla="*/ 27 h 98"/>
                <a:gd name="T20" fmla="*/ 31 w 86"/>
                <a:gd name="T21" fmla="*/ 14 h 98"/>
                <a:gd name="T22" fmla="*/ 0 w 86"/>
                <a:gd name="T23" fmla="*/ 55 h 98"/>
                <a:gd name="T24" fmla="*/ 43 w 86"/>
                <a:gd name="T25" fmla="*/ 98 h 98"/>
                <a:gd name="T26" fmla="*/ 86 w 86"/>
                <a:gd name="T27" fmla="*/ 55 h 98"/>
                <a:gd name="T28" fmla="*/ 55 w 86"/>
                <a:gd name="T29" fmla="*/ 14 h 98"/>
                <a:gd name="T30" fmla="*/ 37 w 86"/>
                <a:gd name="T31" fmla="*/ 0 h 98"/>
                <a:gd name="T32" fmla="*/ 49 w 86"/>
                <a:gd name="T33" fmla="*/ 0 h 98"/>
                <a:gd name="T34" fmla="*/ 49 w 86"/>
                <a:gd name="T35" fmla="*/ 49 h 98"/>
                <a:gd name="T36" fmla="*/ 37 w 86"/>
                <a:gd name="T37" fmla="*/ 49 h 98"/>
                <a:gd name="T38" fmla="*/ 37 w 86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9" y="28"/>
                    <a:pt x="62" y="31"/>
                    <a:pt x="65" y="33"/>
                  </a:cubicBezTo>
                  <a:cubicBezTo>
                    <a:pt x="71" y="39"/>
                    <a:pt x="74" y="47"/>
                    <a:pt x="74" y="55"/>
                  </a:cubicBezTo>
                  <a:cubicBezTo>
                    <a:pt x="74" y="63"/>
                    <a:pt x="71" y="71"/>
                    <a:pt x="65" y="77"/>
                  </a:cubicBezTo>
                  <a:cubicBezTo>
                    <a:pt x="59" y="82"/>
                    <a:pt x="51" y="85"/>
                    <a:pt x="43" y="85"/>
                  </a:cubicBezTo>
                  <a:cubicBezTo>
                    <a:pt x="35" y="85"/>
                    <a:pt x="27" y="82"/>
                    <a:pt x="22" y="77"/>
                  </a:cubicBezTo>
                  <a:cubicBezTo>
                    <a:pt x="16" y="71"/>
                    <a:pt x="13" y="63"/>
                    <a:pt x="13" y="55"/>
                  </a:cubicBezTo>
                  <a:cubicBezTo>
                    <a:pt x="13" y="47"/>
                    <a:pt x="16" y="39"/>
                    <a:pt x="22" y="33"/>
                  </a:cubicBezTo>
                  <a:cubicBezTo>
                    <a:pt x="24" y="31"/>
                    <a:pt x="27" y="28"/>
                    <a:pt x="31" y="27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13" y="19"/>
                    <a:pt x="0" y="36"/>
                    <a:pt x="0" y="55"/>
                  </a:cubicBezTo>
                  <a:cubicBezTo>
                    <a:pt x="0" y="79"/>
                    <a:pt x="20" y="98"/>
                    <a:pt x="43" y="98"/>
                  </a:cubicBezTo>
                  <a:cubicBezTo>
                    <a:pt x="67" y="98"/>
                    <a:pt x="86" y="79"/>
                    <a:pt x="86" y="55"/>
                  </a:cubicBezTo>
                  <a:cubicBezTo>
                    <a:pt x="86" y="36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9" name="Freeform 209"/>
            <p:cNvSpPr>
              <a:spLocks/>
            </p:cNvSpPr>
            <p:nvPr/>
          </p:nvSpPr>
          <p:spPr bwMode="auto">
            <a:xfrm>
              <a:off x="8549960" y="6186742"/>
              <a:ext cx="371892" cy="311215"/>
            </a:xfrm>
            <a:custGeom>
              <a:avLst/>
              <a:gdLst>
                <a:gd name="T0" fmla="*/ 57 w 116"/>
                <a:gd name="T1" fmla="*/ 1 h 97"/>
                <a:gd name="T2" fmla="*/ 48 w 116"/>
                <a:gd name="T3" fmla="*/ 8 h 97"/>
                <a:gd name="T4" fmla="*/ 55 w 116"/>
                <a:gd name="T5" fmla="*/ 18 h 97"/>
                <a:gd name="T6" fmla="*/ 85 w 116"/>
                <a:gd name="T7" fmla="*/ 22 h 97"/>
                <a:gd name="T8" fmla="*/ 5 w 116"/>
                <a:gd name="T9" fmla="*/ 81 h 97"/>
                <a:gd name="T10" fmla="*/ 3 w 116"/>
                <a:gd name="T11" fmla="*/ 93 h 97"/>
                <a:gd name="T12" fmla="*/ 8 w 116"/>
                <a:gd name="T13" fmla="*/ 96 h 97"/>
                <a:gd name="T14" fmla="*/ 15 w 116"/>
                <a:gd name="T15" fmla="*/ 95 h 97"/>
                <a:gd name="T16" fmla="*/ 95 w 116"/>
                <a:gd name="T17" fmla="*/ 36 h 97"/>
                <a:gd name="T18" fmla="*/ 90 w 116"/>
                <a:gd name="T19" fmla="*/ 66 h 97"/>
                <a:gd name="T20" fmla="*/ 97 w 116"/>
                <a:gd name="T21" fmla="*/ 76 h 97"/>
                <a:gd name="T22" fmla="*/ 107 w 116"/>
                <a:gd name="T23" fmla="*/ 69 h 97"/>
                <a:gd name="T24" fmla="*/ 116 w 116"/>
                <a:gd name="T25" fmla="*/ 10 h 97"/>
                <a:gd name="T26" fmla="*/ 57 w 116"/>
                <a:gd name="T27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97">
                  <a:moveTo>
                    <a:pt x="57" y="1"/>
                  </a:moveTo>
                  <a:cubicBezTo>
                    <a:pt x="53" y="0"/>
                    <a:pt x="48" y="3"/>
                    <a:pt x="48" y="8"/>
                  </a:cubicBezTo>
                  <a:cubicBezTo>
                    <a:pt x="47" y="13"/>
                    <a:pt x="50" y="17"/>
                    <a:pt x="55" y="18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1" y="84"/>
                    <a:pt x="0" y="89"/>
                    <a:pt x="3" y="93"/>
                  </a:cubicBezTo>
                  <a:cubicBezTo>
                    <a:pt x="4" y="95"/>
                    <a:pt x="6" y="96"/>
                    <a:pt x="8" y="96"/>
                  </a:cubicBezTo>
                  <a:cubicBezTo>
                    <a:pt x="10" y="97"/>
                    <a:pt x="13" y="96"/>
                    <a:pt x="15" y="95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71"/>
                    <a:pt x="93" y="75"/>
                    <a:pt x="97" y="76"/>
                  </a:cubicBezTo>
                  <a:cubicBezTo>
                    <a:pt x="102" y="76"/>
                    <a:pt x="106" y="73"/>
                    <a:pt x="107" y="69"/>
                  </a:cubicBezTo>
                  <a:cubicBezTo>
                    <a:pt x="116" y="10"/>
                    <a:pt x="116" y="10"/>
                    <a:pt x="116" y="10"/>
                  </a:cubicBezTo>
                  <a:lnTo>
                    <a:pt x="5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0" name="Freeform 210"/>
            <p:cNvSpPr>
              <a:spLocks noEditPoints="1"/>
            </p:cNvSpPr>
            <p:nvPr/>
          </p:nvSpPr>
          <p:spPr bwMode="auto">
            <a:xfrm>
              <a:off x="9379868" y="5728727"/>
              <a:ext cx="319045" cy="342532"/>
            </a:xfrm>
            <a:custGeom>
              <a:avLst/>
              <a:gdLst>
                <a:gd name="T0" fmla="*/ 90 w 100"/>
                <a:gd name="T1" fmla="*/ 0 h 107"/>
                <a:gd name="T2" fmla="*/ 10 w 100"/>
                <a:gd name="T3" fmla="*/ 0 h 107"/>
                <a:gd name="T4" fmla="*/ 0 w 100"/>
                <a:gd name="T5" fmla="*/ 10 h 107"/>
                <a:gd name="T6" fmla="*/ 0 w 100"/>
                <a:gd name="T7" fmla="*/ 97 h 107"/>
                <a:gd name="T8" fmla="*/ 10 w 100"/>
                <a:gd name="T9" fmla="*/ 107 h 107"/>
                <a:gd name="T10" fmla="*/ 90 w 100"/>
                <a:gd name="T11" fmla="*/ 107 h 107"/>
                <a:gd name="T12" fmla="*/ 100 w 100"/>
                <a:gd name="T13" fmla="*/ 97 h 107"/>
                <a:gd name="T14" fmla="*/ 100 w 100"/>
                <a:gd name="T15" fmla="*/ 10 h 107"/>
                <a:gd name="T16" fmla="*/ 90 w 100"/>
                <a:gd name="T17" fmla="*/ 0 h 107"/>
                <a:gd name="T18" fmla="*/ 86 w 100"/>
                <a:gd name="T19" fmla="*/ 93 h 107"/>
                <a:gd name="T20" fmla="*/ 13 w 100"/>
                <a:gd name="T21" fmla="*/ 93 h 107"/>
                <a:gd name="T22" fmla="*/ 13 w 100"/>
                <a:gd name="T23" fmla="*/ 13 h 107"/>
                <a:gd name="T24" fmla="*/ 86 w 100"/>
                <a:gd name="T25" fmla="*/ 13 h 107"/>
                <a:gd name="T26" fmla="*/ 86 w 100"/>
                <a:gd name="T27" fmla="*/ 93 h 107"/>
                <a:gd name="T28" fmla="*/ 26 w 100"/>
                <a:gd name="T29" fmla="*/ 47 h 107"/>
                <a:gd name="T30" fmla="*/ 73 w 100"/>
                <a:gd name="T31" fmla="*/ 47 h 107"/>
                <a:gd name="T32" fmla="*/ 73 w 100"/>
                <a:gd name="T33" fmla="*/ 53 h 107"/>
                <a:gd name="T34" fmla="*/ 26 w 100"/>
                <a:gd name="T35" fmla="*/ 53 h 107"/>
                <a:gd name="T36" fmla="*/ 26 w 100"/>
                <a:gd name="T37" fmla="*/ 47 h 107"/>
                <a:gd name="T38" fmla="*/ 26 w 100"/>
                <a:gd name="T39" fmla="*/ 60 h 107"/>
                <a:gd name="T40" fmla="*/ 73 w 100"/>
                <a:gd name="T41" fmla="*/ 60 h 107"/>
                <a:gd name="T42" fmla="*/ 73 w 100"/>
                <a:gd name="T43" fmla="*/ 67 h 107"/>
                <a:gd name="T44" fmla="*/ 26 w 100"/>
                <a:gd name="T45" fmla="*/ 67 h 107"/>
                <a:gd name="T46" fmla="*/ 26 w 100"/>
                <a:gd name="T47" fmla="*/ 60 h 107"/>
                <a:gd name="T48" fmla="*/ 26 w 100"/>
                <a:gd name="T49" fmla="*/ 73 h 107"/>
                <a:gd name="T50" fmla="*/ 73 w 100"/>
                <a:gd name="T51" fmla="*/ 73 h 107"/>
                <a:gd name="T52" fmla="*/ 73 w 100"/>
                <a:gd name="T53" fmla="*/ 80 h 107"/>
                <a:gd name="T54" fmla="*/ 26 w 100"/>
                <a:gd name="T55" fmla="*/ 80 h 107"/>
                <a:gd name="T56" fmla="*/ 26 w 100"/>
                <a:gd name="T57" fmla="*/ 73 h 107"/>
                <a:gd name="T58" fmla="*/ 26 w 100"/>
                <a:gd name="T59" fmla="*/ 33 h 107"/>
                <a:gd name="T60" fmla="*/ 73 w 100"/>
                <a:gd name="T61" fmla="*/ 33 h 107"/>
                <a:gd name="T62" fmla="*/ 73 w 100"/>
                <a:gd name="T63" fmla="*/ 40 h 107"/>
                <a:gd name="T64" fmla="*/ 26 w 100"/>
                <a:gd name="T65" fmla="*/ 40 h 107"/>
                <a:gd name="T66" fmla="*/ 26 w 100"/>
                <a:gd name="T67" fmla="*/ 3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07">
                  <a:moveTo>
                    <a:pt x="9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7"/>
                    <a:pt x="1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5" y="107"/>
                    <a:pt x="100" y="102"/>
                    <a:pt x="100" y="9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5"/>
                    <a:pt x="95" y="0"/>
                    <a:pt x="90" y="0"/>
                  </a:cubicBezTo>
                  <a:close/>
                  <a:moveTo>
                    <a:pt x="86" y="93"/>
                  </a:moveTo>
                  <a:cubicBezTo>
                    <a:pt x="13" y="93"/>
                    <a:pt x="13" y="93"/>
                    <a:pt x="13" y="9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86" y="13"/>
                    <a:pt x="86" y="13"/>
                    <a:pt x="86" y="13"/>
                  </a:cubicBezTo>
                  <a:lnTo>
                    <a:pt x="86" y="93"/>
                  </a:lnTo>
                  <a:close/>
                  <a:moveTo>
                    <a:pt x="26" y="47"/>
                  </a:moveTo>
                  <a:cubicBezTo>
                    <a:pt x="73" y="47"/>
                    <a:pt x="73" y="47"/>
                    <a:pt x="73" y="47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26" y="53"/>
                    <a:pt x="26" y="53"/>
                    <a:pt x="26" y="53"/>
                  </a:cubicBezTo>
                  <a:lnTo>
                    <a:pt x="26" y="47"/>
                  </a:lnTo>
                  <a:close/>
                  <a:moveTo>
                    <a:pt x="26" y="60"/>
                  </a:moveTo>
                  <a:cubicBezTo>
                    <a:pt x="73" y="60"/>
                    <a:pt x="73" y="60"/>
                    <a:pt x="73" y="60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26" y="67"/>
                    <a:pt x="26" y="67"/>
                    <a:pt x="26" y="67"/>
                  </a:cubicBezTo>
                  <a:lnTo>
                    <a:pt x="26" y="60"/>
                  </a:lnTo>
                  <a:close/>
                  <a:moveTo>
                    <a:pt x="26" y="73"/>
                  </a:moveTo>
                  <a:cubicBezTo>
                    <a:pt x="73" y="73"/>
                    <a:pt x="73" y="73"/>
                    <a:pt x="73" y="73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26" y="80"/>
                    <a:pt x="26" y="80"/>
                    <a:pt x="26" y="80"/>
                  </a:cubicBezTo>
                  <a:lnTo>
                    <a:pt x="26" y="73"/>
                  </a:lnTo>
                  <a:close/>
                  <a:moveTo>
                    <a:pt x="26" y="33"/>
                  </a:moveTo>
                  <a:cubicBezTo>
                    <a:pt x="73" y="33"/>
                    <a:pt x="73" y="33"/>
                    <a:pt x="73" y="33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26" y="40"/>
                    <a:pt x="26" y="40"/>
                    <a:pt x="26" y="40"/>
                  </a:cubicBezTo>
                  <a:lnTo>
                    <a:pt x="2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1" name="Freeform 211"/>
            <p:cNvSpPr>
              <a:spLocks/>
            </p:cNvSpPr>
            <p:nvPr/>
          </p:nvSpPr>
          <p:spPr bwMode="auto">
            <a:xfrm>
              <a:off x="9781119" y="5771788"/>
              <a:ext cx="366021" cy="364063"/>
            </a:xfrm>
            <a:custGeom>
              <a:avLst/>
              <a:gdLst>
                <a:gd name="T0" fmla="*/ 86 w 114"/>
                <a:gd name="T1" fmla="*/ 72 h 114"/>
                <a:gd name="T2" fmla="*/ 66 w 114"/>
                <a:gd name="T3" fmla="*/ 52 h 114"/>
                <a:gd name="T4" fmla="*/ 114 w 114"/>
                <a:gd name="T5" fmla="*/ 16 h 114"/>
                <a:gd name="T6" fmla="*/ 100 w 114"/>
                <a:gd name="T7" fmla="*/ 2 h 114"/>
                <a:gd name="T8" fmla="*/ 40 w 114"/>
                <a:gd name="T9" fmla="*/ 26 h 114"/>
                <a:gd name="T10" fmla="*/ 21 w 114"/>
                <a:gd name="T11" fmla="*/ 7 h 114"/>
                <a:gd name="T12" fmla="*/ 4 w 114"/>
                <a:gd name="T13" fmla="*/ 4 h 114"/>
                <a:gd name="T14" fmla="*/ 7 w 114"/>
                <a:gd name="T15" fmla="*/ 21 h 114"/>
                <a:gd name="T16" fmla="*/ 26 w 114"/>
                <a:gd name="T17" fmla="*/ 40 h 114"/>
                <a:gd name="T18" fmla="*/ 2 w 114"/>
                <a:gd name="T19" fmla="*/ 100 h 114"/>
                <a:gd name="T20" fmla="*/ 16 w 114"/>
                <a:gd name="T21" fmla="*/ 114 h 114"/>
                <a:gd name="T22" fmla="*/ 52 w 114"/>
                <a:gd name="T23" fmla="*/ 66 h 114"/>
                <a:gd name="T24" fmla="*/ 72 w 114"/>
                <a:gd name="T25" fmla="*/ 86 h 114"/>
                <a:gd name="T26" fmla="*/ 72 w 114"/>
                <a:gd name="T27" fmla="*/ 114 h 114"/>
                <a:gd name="T28" fmla="*/ 86 w 114"/>
                <a:gd name="T29" fmla="*/ 114 h 114"/>
                <a:gd name="T30" fmla="*/ 93 w 114"/>
                <a:gd name="T31" fmla="*/ 93 h 114"/>
                <a:gd name="T32" fmla="*/ 114 w 114"/>
                <a:gd name="T33" fmla="*/ 86 h 114"/>
                <a:gd name="T34" fmla="*/ 114 w 114"/>
                <a:gd name="T35" fmla="*/ 72 h 114"/>
                <a:gd name="T36" fmla="*/ 86 w 114"/>
                <a:gd name="T37" fmla="*/ 7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114">
                  <a:moveTo>
                    <a:pt x="86" y="72"/>
                  </a:moveTo>
                  <a:cubicBezTo>
                    <a:pt x="66" y="52"/>
                    <a:pt x="66" y="52"/>
                    <a:pt x="66" y="5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6" y="2"/>
                    <a:pt x="8" y="0"/>
                    <a:pt x="4" y="4"/>
                  </a:cubicBezTo>
                  <a:cubicBezTo>
                    <a:pt x="0" y="8"/>
                    <a:pt x="2" y="16"/>
                    <a:pt x="7" y="2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93" y="93"/>
                    <a:pt x="93" y="93"/>
                    <a:pt x="93" y="93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86" y="72"/>
                    <a:pt x="86" y="72"/>
                    <a:pt x="8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2" name="Freeform 212"/>
            <p:cNvSpPr>
              <a:spLocks/>
            </p:cNvSpPr>
            <p:nvPr/>
          </p:nvSpPr>
          <p:spPr bwMode="auto">
            <a:xfrm>
              <a:off x="9804607" y="6221974"/>
              <a:ext cx="344490" cy="281855"/>
            </a:xfrm>
            <a:custGeom>
              <a:avLst/>
              <a:gdLst>
                <a:gd name="T0" fmla="*/ 108 w 108"/>
                <a:gd name="T1" fmla="*/ 11 h 88"/>
                <a:gd name="T2" fmla="*/ 96 w 108"/>
                <a:gd name="T3" fmla="*/ 14 h 88"/>
                <a:gd name="T4" fmla="*/ 105 w 108"/>
                <a:gd name="T5" fmla="*/ 2 h 88"/>
                <a:gd name="T6" fmla="*/ 91 w 108"/>
                <a:gd name="T7" fmla="*/ 7 h 88"/>
                <a:gd name="T8" fmla="*/ 75 w 108"/>
                <a:gd name="T9" fmla="*/ 0 h 88"/>
                <a:gd name="T10" fmla="*/ 53 w 108"/>
                <a:gd name="T11" fmla="*/ 22 h 88"/>
                <a:gd name="T12" fmla="*/ 54 w 108"/>
                <a:gd name="T13" fmla="*/ 27 h 88"/>
                <a:gd name="T14" fmla="*/ 8 w 108"/>
                <a:gd name="T15" fmla="*/ 4 h 88"/>
                <a:gd name="T16" fmla="*/ 5 w 108"/>
                <a:gd name="T17" fmla="*/ 15 h 88"/>
                <a:gd name="T18" fmla="*/ 15 w 108"/>
                <a:gd name="T19" fmla="*/ 34 h 88"/>
                <a:gd name="T20" fmla="*/ 5 w 108"/>
                <a:gd name="T21" fmla="*/ 31 h 88"/>
                <a:gd name="T22" fmla="*/ 5 w 108"/>
                <a:gd name="T23" fmla="*/ 31 h 88"/>
                <a:gd name="T24" fmla="*/ 23 w 108"/>
                <a:gd name="T25" fmla="*/ 53 h 88"/>
                <a:gd name="T26" fmla="*/ 17 w 108"/>
                <a:gd name="T27" fmla="*/ 54 h 88"/>
                <a:gd name="T28" fmla="*/ 13 w 108"/>
                <a:gd name="T29" fmla="*/ 53 h 88"/>
                <a:gd name="T30" fmla="*/ 33 w 108"/>
                <a:gd name="T31" fmla="*/ 69 h 88"/>
                <a:gd name="T32" fmla="*/ 6 w 108"/>
                <a:gd name="T33" fmla="*/ 78 h 88"/>
                <a:gd name="T34" fmla="*/ 0 w 108"/>
                <a:gd name="T35" fmla="*/ 78 h 88"/>
                <a:gd name="T36" fmla="*/ 34 w 108"/>
                <a:gd name="T37" fmla="*/ 88 h 88"/>
                <a:gd name="T38" fmla="*/ 97 w 108"/>
                <a:gd name="T39" fmla="*/ 25 h 88"/>
                <a:gd name="T40" fmla="*/ 97 w 108"/>
                <a:gd name="T41" fmla="*/ 22 h 88"/>
                <a:gd name="T42" fmla="*/ 108 w 108"/>
                <a:gd name="T43" fmla="*/ 1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88">
                  <a:moveTo>
                    <a:pt x="108" y="11"/>
                  </a:moveTo>
                  <a:cubicBezTo>
                    <a:pt x="104" y="12"/>
                    <a:pt x="100" y="13"/>
                    <a:pt x="96" y="14"/>
                  </a:cubicBezTo>
                  <a:cubicBezTo>
                    <a:pt x="100" y="11"/>
                    <a:pt x="104" y="7"/>
                    <a:pt x="105" y="2"/>
                  </a:cubicBezTo>
                  <a:cubicBezTo>
                    <a:pt x="101" y="4"/>
                    <a:pt x="96" y="6"/>
                    <a:pt x="91" y="7"/>
                  </a:cubicBezTo>
                  <a:cubicBezTo>
                    <a:pt x="87" y="3"/>
                    <a:pt x="81" y="0"/>
                    <a:pt x="75" y="0"/>
                  </a:cubicBezTo>
                  <a:cubicBezTo>
                    <a:pt x="63" y="0"/>
                    <a:pt x="53" y="10"/>
                    <a:pt x="53" y="22"/>
                  </a:cubicBezTo>
                  <a:cubicBezTo>
                    <a:pt x="53" y="24"/>
                    <a:pt x="53" y="26"/>
                    <a:pt x="54" y="27"/>
                  </a:cubicBezTo>
                  <a:cubicBezTo>
                    <a:pt x="35" y="26"/>
                    <a:pt x="19" y="18"/>
                    <a:pt x="8" y="4"/>
                  </a:cubicBezTo>
                  <a:cubicBezTo>
                    <a:pt x="6" y="7"/>
                    <a:pt x="5" y="11"/>
                    <a:pt x="5" y="15"/>
                  </a:cubicBezTo>
                  <a:cubicBezTo>
                    <a:pt x="5" y="23"/>
                    <a:pt x="9" y="30"/>
                    <a:pt x="15" y="34"/>
                  </a:cubicBezTo>
                  <a:cubicBezTo>
                    <a:pt x="11" y="34"/>
                    <a:pt x="8" y="33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42"/>
                    <a:pt x="12" y="51"/>
                    <a:pt x="23" y="53"/>
                  </a:cubicBezTo>
                  <a:cubicBezTo>
                    <a:pt x="21" y="53"/>
                    <a:pt x="19" y="54"/>
                    <a:pt x="17" y="54"/>
                  </a:cubicBezTo>
                  <a:cubicBezTo>
                    <a:pt x="15" y="54"/>
                    <a:pt x="14" y="54"/>
                    <a:pt x="13" y="53"/>
                  </a:cubicBezTo>
                  <a:cubicBezTo>
                    <a:pt x="15" y="62"/>
                    <a:pt x="23" y="69"/>
                    <a:pt x="33" y="69"/>
                  </a:cubicBezTo>
                  <a:cubicBezTo>
                    <a:pt x="26" y="75"/>
                    <a:pt x="16" y="78"/>
                    <a:pt x="6" y="78"/>
                  </a:cubicBezTo>
                  <a:cubicBezTo>
                    <a:pt x="4" y="78"/>
                    <a:pt x="2" y="78"/>
                    <a:pt x="0" y="78"/>
                  </a:cubicBezTo>
                  <a:cubicBezTo>
                    <a:pt x="10" y="84"/>
                    <a:pt x="22" y="88"/>
                    <a:pt x="34" y="88"/>
                  </a:cubicBezTo>
                  <a:cubicBezTo>
                    <a:pt x="75" y="88"/>
                    <a:pt x="97" y="54"/>
                    <a:pt x="97" y="25"/>
                  </a:cubicBezTo>
                  <a:cubicBezTo>
                    <a:pt x="97" y="24"/>
                    <a:pt x="97" y="23"/>
                    <a:pt x="97" y="22"/>
                  </a:cubicBezTo>
                  <a:cubicBezTo>
                    <a:pt x="102" y="19"/>
                    <a:pt x="105" y="15"/>
                    <a:pt x="10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3" name="Freeform 213"/>
            <p:cNvSpPr>
              <a:spLocks/>
            </p:cNvSpPr>
            <p:nvPr/>
          </p:nvSpPr>
          <p:spPr bwMode="auto">
            <a:xfrm>
              <a:off x="10315471" y="6398133"/>
              <a:ext cx="242709" cy="252495"/>
            </a:xfrm>
            <a:custGeom>
              <a:avLst/>
              <a:gdLst>
                <a:gd name="T0" fmla="*/ 66 w 124"/>
                <a:gd name="T1" fmla="*/ 0 h 129"/>
                <a:gd name="T2" fmla="*/ 66 w 124"/>
                <a:gd name="T3" fmla="*/ 59 h 129"/>
                <a:gd name="T4" fmla="*/ 124 w 124"/>
                <a:gd name="T5" fmla="*/ 0 h 129"/>
                <a:gd name="T6" fmla="*/ 124 w 124"/>
                <a:gd name="T7" fmla="*/ 129 h 129"/>
                <a:gd name="T8" fmla="*/ 66 w 124"/>
                <a:gd name="T9" fmla="*/ 70 h 129"/>
                <a:gd name="T10" fmla="*/ 66 w 124"/>
                <a:gd name="T11" fmla="*/ 129 h 129"/>
                <a:gd name="T12" fmla="*/ 0 w 124"/>
                <a:gd name="T13" fmla="*/ 64 h 129"/>
                <a:gd name="T14" fmla="*/ 66 w 124"/>
                <a:gd name="T1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9">
                  <a:moveTo>
                    <a:pt x="66" y="0"/>
                  </a:moveTo>
                  <a:lnTo>
                    <a:pt x="66" y="59"/>
                  </a:lnTo>
                  <a:lnTo>
                    <a:pt x="124" y="0"/>
                  </a:lnTo>
                  <a:lnTo>
                    <a:pt x="124" y="129"/>
                  </a:lnTo>
                  <a:lnTo>
                    <a:pt x="66" y="70"/>
                  </a:lnTo>
                  <a:lnTo>
                    <a:pt x="66" y="129"/>
                  </a:lnTo>
                  <a:lnTo>
                    <a:pt x="0" y="64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4" name="Freeform 214"/>
            <p:cNvSpPr>
              <a:spLocks noEditPoints="1"/>
            </p:cNvSpPr>
            <p:nvPr/>
          </p:nvSpPr>
          <p:spPr bwMode="auto">
            <a:xfrm>
              <a:off x="9877029" y="6449024"/>
              <a:ext cx="366021" cy="364063"/>
            </a:xfrm>
            <a:custGeom>
              <a:avLst/>
              <a:gdLst>
                <a:gd name="T0" fmla="*/ 0 w 114"/>
                <a:gd name="T1" fmla="*/ 83 h 114"/>
                <a:gd name="T2" fmla="*/ 10 w 114"/>
                <a:gd name="T3" fmla="*/ 93 h 114"/>
                <a:gd name="T4" fmla="*/ 30 w 114"/>
                <a:gd name="T5" fmla="*/ 73 h 114"/>
                <a:gd name="T6" fmla="*/ 41 w 114"/>
                <a:gd name="T7" fmla="*/ 84 h 114"/>
                <a:gd name="T8" fmla="*/ 21 w 114"/>
                <a:gd name="T9" fmla="*/ 104 h 114"/>
                <a:gd name="T10" fmla="*/ 31 w 114"/>
                <a:gd name="T11" fmla="*/ 114 h 114"/>
                <a:gd name="T12" fmla="*/ 51 w 114"/>
                <a:gd name="T13" fmla="*/ 94 h 114"/>
                <a:gd name="T14" fmla="*/ 64 w 114"/>
                <a:gd name="T15" fmla="*/ 107 h 114"/>
                <a:gd name="T16" fmla="*/ 74 w 114"/>
                <a:gd name="T17" fmla="*/ 97 h 114"/>
                <a:gd name="T18" fmla="*/ 17 w 114"/>
                <a:gd name="T19" fmla="*/ 40 h 114"/>
                <a:gd name="T20" fmla="*/ 7 w 114"/>
                <a:gd name="T21" fmla="*/ 50 h 114"/>
                <a:gd name="T22" fmla="*/ 20 w 114"/>
                <a:gd name="T23" fmla="*/ 63 h 114"/>
                <a:gd name="T24" fmla="*/ 0 w 114"/>
                <a:gd name="T25" fmla="*/ 83 h 114"/>
                <a:gd name="T26" fmla="*/ 84 w 114"/>
                <a:gd name="T27" fmla="*/ 30 h 114"/>
                <a:gd name="T28" fmla="*/ 26 w 114"/>
                <a:gd name="T29" fmla="*/ 39 h 114"/>
                <a:gd name="T30" fmla="*/ 75 w 114"/>
                <a:gd name="T31" fmla="*/ 88 h 114"/>
                <a:gd name="T32" fmla="*/ 84 w 114"/>
                <a:gd name="T33" fmla="*/ 30 h 114"/>
                <a:gd name="T34" fmla="*/ 93 w 114"/>
                <a:gd name="T35" fmla="*/ 35 h 114"/>
                <a:gd name="T36" fmla="*/ 79 w 114"/>
                <a:gd name="T37" fmla="*/ 21 h 114"/>
                <a:gd name="T38" fmla="*/ 100 w 114"/>
                <a:gd name="T39" fmla="*/ 0 h 114"/>
                <a:gd name="T40" fmla="*/ 114 w 114"/>
                <a:gd name="T41" fmla="*/ 14 h 114"/>
                <a:gd name="T42" fmla="*/ 93 w 114"/>
                <a:gd name="T43" fmla="*/ 3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4">
                  <a:moveTo>
                    <a:pt x="0" y="83"/>
                  </a:moveTo>
                  <a:cubicBezTo>
                    <a:pt x="10" y="93"/>
                    <a:pt x="10" y="93"/>
                    <a:pt x="10" y="9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20" y="63"/>
                    <a:pt x="20" y="63"/>
                    <a:pt x="20" y="63"/>
                  </a:cubicBezTo>
                  <a:lnTo>
                    <a:pt x="0" y="83"/>
                  </a:lnTo>
                  <a:close/>
                  <a:moveTo>
                    <a:pt x="84" y="30"/>
                  </a:moveTo>
                  <a:cubicBezTo>
                    <a:pt x="65" y="12"/>
                    <a:pt x="41" y="26"/>
                    <a:pt x="26" y="3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88" y="73"/>
                    <a:pt x="102" y="49"/>
                    <a:pt x="84" y="30"/>
                  </a:cubicBezTo>
                  <a:close/>
                  <a:moveTo>
                    <a:pt x="93" y="35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9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5" name="Freeform 215"/>
            <p:cNvSpPr>
              <a:spLocks noEditPoints="1"/>
            </p:cNvSpPr>
            <p:nvPr/>
          </p:nvSpPr>
          <p:spPr bwMode="auto">
            <a:xfrm>
              <a:off x="8986444" y="6147595"/>
              <a:ext cx="366021" cy="358191"/>
            </a:xfrm>
            <a:custGeom>
              <a:avLst/>
              <a:gdLst>
                <a:gd name="T0" fmla="*/ 110 w 115"/>
                <a:gd name="T1" fmla="*/ 36 h 112"/>
                <a:gd name="T2" fmla="*/ 86 w 115"/>
                <a:gd name="T3" fmla="*/ 1 h 112"/>
                <a:gd name="T4" fmla="*/ 86 w 115"/>
                <a:gd name="T5" fmla="*/ 1 h 112"/>
                <a:gd name="T6" fmla="*/ 77 w 115"/>
                <a:gd name="T7" fmla="*/ 4 h 112"/>
                <a:gd name="T8" fmla="*/ 32 w 115"/>
                <a:gd name="T9" fmla="*/ 39 h 112"/>
                <a:gd name="T10" fmla="*/ 36 w 115"/>
                <a:gd name="T11" fmla="*/ 56 h 112"/>
                <a:gd name="T12" fmla="*/ 42 w 115"/>
                <a:gd name="T13" fmla="*/ 73 h 112"/>
                <a:gd name="T14" fmla="*/ 98 w 115"/>
                <a:gd name="T15" fmla="*/ 81 h 112"/>
                <a:gd name="T16" fmla="*/ 106 w 115"/>
                <a:gd name="T17" fmla="*/ 78 h 112"/>
                <a:gd name="T18" fmla="*/ 106 w 115"/>
                <a:gd name="T19" fmla="*/ 79 h 112"/>
                <a:gd name="T20" fmla="*/ 110 w 115"/>
                <a:gd name="T21" fmla="*/ 36 h 112"/>
                <a:gd name="T22" fmla="*/ 102 w 115"/>
                <a:gd name="T23" fmla="*/ 73 h 112"/>
                <a:gd name="T24" fmla="*/ 99 w 115"/>
                <a:gd name="T25" fmla="*/ 73 h 112"/>
                <a:gd name="T26" fmla="*/ 93 w 115"/>
                <a:gd name="T27" fmla="*/ 67 h 112"/>
                <a:gd name="T28" fmla="*/ 83 w 115"/>
                <a:gd name="T29" fmla="*/ 43 h 112"/>
                <a:gd name="T30" fmla="*/ 80 w 115"/>
                <a:gd name="T31" fmla="*/ 18 h 112"/>
                <a:gd name="T32" fmla="*/ 82 w 115"/>
                <a:gd name="T33" fmla="*/ 10 h 112"/>
                <a:gd name="T34" fmla="*/ 84 w 115"/>
                <a:gd name="T35" fmla="*/ 8 h 112"/>
                <a:gd name="T36" fmla="*/ 87 w 115"/>
                <a:gd name="T37" fmla="*/ 9 h 112"/>
                <a:gd name="T38" fmla="*/ 93 w 115"/>
                <a:gd name="T39" fmla="*/ 15 h 112"/>
                <a:gd name="T40" fmla="*/ 103 w 115"/>
                <a:gd name="T41" fmla="*/ 38 h 112"/>
                <a:gd name="T42" fmla="*/ 106 w 115"/>
                <a:gd name="T43" fmla="*/ 63 h 112"/>
                <a:gd name="T44" fmla="*/ 104 w 115"/>
                <a:gd name="T45" fmla="*/ 71 h 112"/>
                <a:gd name="T46" fmla="*/ 102 w 115"/>
                <a:gd name="T47" fmla="*/ 73 h 112"/>
                <a:gd name="T48" fmla="*/ 28 w 115"/>
                <a:gd name="T49" fmla="*/ 58 h 112"/>
                <a:gd name="T50" fmla="*/ 25 w 115"/>
                <a:gd name="T51" fmla="*/ 42 h 112"/>
                <a:gd name="T52" fmla="*/ 11 w 115"/>
                <a:gd name="T53" fmla="*/ 47 h 112"/>
                <a:gd name="T54" fmla="*/ 4 w 115"/>
                <a:gd name="T55" fmla="*/ 49 h 112"/>
                <a:gd name="T56" fmla="*/ 0 w 115"/>
                <a:gd name="T57" fmla="*/ 61 h 112"/>
                <a:gd name="T58" fmla="*/ 3 w 115"/>
                <a:gd name="T59" fmla="*/ 70 h 112"/>
                <a:gd name="T60" fmla="*/ 11 w 115"/>
                <a:gd name="T61" fmla="*/ 78 h 112"/>
                <a:gd name="T62" fmla="*/ 19 w 115"/>
                <a:gd name="T63" fmla="*/ 76 h 112"/>
                <a:gd name="T64" fmla="*/ 34 w 115"/>
                <a:gd name="T65" fmla="*/ 73 h 112"/>
                <a:gd name="T66" fmla="*/ 28 w 115"/>
                <a:gd name="T67" fmla="*/ 58 h 112"/>
                <a:gd name="T68" fmla="*/ 47 w 115"/>
                <a:gd name="T69" fmla="*/ 77 h 112"/>
                <a:gd name="T70" fmla="*/ 32 w 115"/>
                <a:gd name="T71" fmla="*/ 78 h 112"/>
                <a:gd name="T72" fmla="*/ 50 w 115"/>
                <a:gd name="T73" fmla="*/ 110 h 112"/>
                <a:gd name="T74" fmla="*/ 54 w 115"/>
                <a:gd name="T75" fmla="*/ 111 h 112"/>
                <a:gd name="T76" fmla="*/ 66 w 115"/>
                <a:gd name="T77" fmla="*/ 102 h 112"/>
                <a:gd name="T78" fmla="*/ 66 w 115"/>
                <a:gd name="T79" fmla="*/ 98 h 112"/>
                <a:gd name="T80" fmla="*/ 47 w 115"/>
                <a:gd name="T81" fmla="*/ 77 h 112"/>
                <a:gd name="T82" fmla="*/ 96 w 115"/>
                <a:gd name="T83" fmla="*/ 53 h 112"/>
                <a:gd name="T84" fmla="*/ 95 w 115"/>
                <a:gd name="T85" fmla="*/ 53 h 112"/>
                <a:gd name="T86" fmla="*/ 93 w 115"/>
                <a:gd name="T87" fmla="*/ 51 h 112"/>
                <a:gd name="T88" fmla="*/ 89 w 115"/>
                <a:gd name="T89" fmla="*/ 42 h 112"/>
                <a:gd name="T90" fmla="*/ 88 w 115"/>
                <a:gd name="T91" fmla="*/ 32 h 112"/>
                <a:gd name="T92" fmla="*/ 89 w 115"/>
                <a:gd name="T93" fmla="*/ 29 h 112"/>
                <a:gd name="T94" fmla="*/ 90 w 115"/>
                <a:gd name="T95" fmla="*/ 28 h 112"/>
                <a:gd name="T96" fmla="*/ 91 w 115"/>
                <a:gd name="T97" fmla="*/ 29 h 112"/>
                <a:gd name="T98" fmla="*/ 93 w 115"/>
                <a:gd name="T99" fmla="*/ 31 h 112"/>
                <a:gd name="T100" fmla="*/ 97 w 115"/>
                <a:gd name="T101" fmla="*/ 40 h 112"/>
                <a:gd name="T102" fmla="*/ 98 w 115"/>
                <a:gd name="T103" fmla="*/ 49 h 112"/>
                <a:gd name="T104" fmla="*/ 97 w 115"/>
                <a:gd name="T105" fmla="*/ 52 h 112"/>
                <a:gd name="T106" fmla="*/ 96 w 115"/>
                <a:gd name="T107" fmla="*/ 5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12">
                  <a:moveTo>
                    <a:pt x="110" y="36"/>
                  </a:moveTo>
                  <a:cubicBezTo>
                    <a:pt x="104" y="15"/>
                    <a:pt x="93" y="0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60" y="25"/>
                    <a:pt x="32" y="39"/>
                  </a:cubicBezTo>
                  <a:cubicBezTo>
                    <a:pt x="33" y="44"/>
                    <a:pt x="34" y="50"/>
                    <a:pt x="36" y="56"/>
                  </a:cubicBezTo>
                  <a:cubicBezTo>
                    <a:pt x="37" y="63"/>
                    <a:pt x="39" y="68"/>
                    <a:pt x="42" y="73"/>
                  </a:cubicBezTo>
                  <a:cubicBezTo>
                    <a:pt x="73" y="71"/>
                    <a:pt x="98" y="81"/>
                    <a:pt x="98" y="81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8"/>
                    <a:pt x="106" y="79"/>
                    <a:pt x="106" y="79"/>
                  </a:cubicBezTo>
                  <a:cubicBezTo>
                    <a:pt x="114" y="76"/>
                    <a:pt x="115" y="57"/>
                    <a:pt x="110" y="36"/>
                  </a:cubicBezTo>
                  <a:close/>
                  <a:moveTo>
                    <a:pt x="102" y="73"/>
                  </a:moveTo>
                  <a:cubicBezTo>
                    <a:pt x="101" y="74"/>
                    <a:pt x="99" y="73"/>
                    <a:pt x="99" y="73"/>
                  </a:cubicBezTo>
                  <a:cubicBezTo>
                    <a:pt x="97" y="71"/>
                    <a:pt x="95" y="69"/>
                    <a:pt x="93" y="67"/>
                  </a:cubicBezTo>
                  <a:cubicBezTo>
                    <a:pt x="89" y="61"/>
                    <a:pt x="85" y="53"/>
                    <a:pt x="83" y="43"/>
                  </a:cubicBezTo>
                  <a:cubicBezTo>
                    <a:pt x="80" y="34"/>
                    <a:pt x="79" y="25"/>
                    <a:pt x="80" y="18"/>
                  </a:cubicBezTo>
                  <a:cubicBezTo>
                    <a:pt x="80" y="15"/>
                    <a:pt x="81" y="12"/>
                    <a:pt x="82" y="10"/>
                  </a:cubicBezTo>
                  <a:cubicBezTo>
                    <a:pt x="82" y="10"/>
                    <a:pt x="83" y="8"/>
                    <a:pt x="84" y="8"/>
                  </a:cubicBezTo>
                  <a:cubicBezTo>
                    <a:pt x="85" y="8"/>
                    <a:pt x="87" y="9"/>
                    <a:pt x="87" y="9"/>
                  </a:cubicBezTo>
                  <a:cubicBezTo>
                    <a:pt x="89" y="10"/>
                    <a:pt x="91" y="12"/>
                    <a:pt x="93" y="15"/>
                  </a:cubicBezTo>
                  <a:cubicBezTo>
                    <a:pt x="97" y="20"/>
                    <a:pt x="101" y="29"/>
                    <a:pt x="103" y="38"/>
                  </a:cubicBezTo>
                  <a:cubicBezTo>
                    <a:pt x="106" y="47"/>
                    <a:pt x="107" y="56"/>
                    <a:pt x="106" y="63"/>
                  </a:cubicBezTo>
                  <a:cubicBezTo>
                    <a:pt x="105" y="67"/>
                    <a:pt x="105" y="69"/>
                    <a:pt x="104" y="71"/>
                  </a:cubicBezTo>
                  <a:cubicBezTo>
                    <a:pt x="103" y="72"/>
                    <a:pt x="103" y="73"/>
                    <a:pt x="102" y="73"/>
                  </a:cubicBezTo>
                  <a:close/>
                  <a:moveTo>
                    <a:pt x="28" y="58"/>
                  </a:moveTo>
                  <a:cubicBezTo>
                    <a:pt x="27" y="53"/>
                    <a:pt x="26" y="47"/>
                    <a:pt x="25" y="42"/>
                  </a:cubicBezTo>
                  <a:cubicBezTo>
                    <a:pt x="20" y="44"/>
                    <a:pt x="16" y="46"/>
                    <a:pt x="11" y="47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8"/>
                    <a:pt x="11" y="78"/>
                    <a:pt x="19" y="76"/>
                  </a:cubicBezTo>
                  <a:cubicBezTo>
                    <a:pt x="24" y="75"/>
                    <a:pt x="28" y="74"/>
                    <a:pt x="34" y="73"/>
                  </a:cubicBezTo>
                  <a:cubicBezTo>
                    <a:pt x="32" y="69"/>
                    <a:pt x="30" y="64"/>
                    <a:pt x="28" y="58"/>
                  </a:cubicBezTo>
                  <a:close/>
                  <a:moveTo>
                    <a:pt x="47" y="77"/>
                  </a:moveTo>
                  <a:cubicBezTo>
                    <a:pt x="32" y="78"/>
                    <a:pt x="32" y="78"/>
                    <a:pt x="32" y="78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1" y="112"/>
                    <a:pt x="53" y="112"/>
                    <a:pt x="54" y="111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7" y="101"/>
                    <a:pt x="67" y="99"/>
                    <a:pt x="66" y="98"/>
                  </a:cubicBezTo>
                  <a:lnTo>
                    <a:pt x="47" y="77"/>
                  </a:lnTo>
                  <a:close/>
                  <a:moveTo>
                    <a:pt x="96" y="53"/>
                  </a:move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2"/>
                    <a:pt x="93" y="51"/>
                  </a:cubicBezTo>
                  <a:cubicBezTo>
                    <a:pt x="91" y="49"/>
                    <a:pt x="90" y="45"/>
                    <a:pt x="89" y="42"/>
                  </a:cubicBezTo>
                  <a:cubicBezTo>
                    <a:pt x="88" y="38"/>
                    <a:pt x="88" y="35"/>
                    <a:pt x="88" y="32"/>
                  </a:cubicBezTo>
                  <a:cubicBezTo>
                    <a:pt x="88" y="31"/>
                    <a:pt x="88" y="30"/>
                    <a:pt x="89" y="29"/>
                  </a:cubicBezTo>
                  <a:cubicBezTo>
                    <a:pt x="89" y="29"/>
                    <a:pt x="89" y="28"/>
                    <a:pt x="90" y="28"/>
                  </a:cubicBezTo>
                  <a:cubicBezTo>
                    <a:pt x="90" y="28"/>
                    <a:pt x="90" y="28"/>
                    <a:pt x="91" y="29"/>
                  </a:cubicBezTo>
                  <a:cubicBezTo>
                    <a:pt x="91" y="29"/>
                    <a:pt x="92" y="30"/>
                    <a:pt x="93" y="31"/>
                  </a:cubicBezTo>
                  <a:cubicBezTo>
                    <a:pt x="94" y="33"/>
                    <a:pt x="96" y="36"/>
                    <a:pt x="97" y="40"/>
                  </a:cubicBezTo>
                  <a:cubicBezTo>
                    <a:pt x="98" y="43"/>
                    <a:pt x="98" y="47"/>
                    <a:pt x="98" y="49"/>
                  </a:cubicBezTo>
                  <a:cubicBezTo>
                    <a:pt x="98" y="51"/>
                    <a:pt x="98" y="52"/>
                    <a:pt x="97" y="52"/>
                  </a:cubicBezTo>
                  <a:cubicBezTo>
                    <a:pt x="97" y="53"/>
                    <a:pt x="97" y="53"/>
                    <a:pt x="9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6" name="Freeform 216"/>
            <p:cNvSpPr>
              <a:spLocks noEditPoints="1"/>
            </p:cNvSpPr>
            <p:nvPr/>
          </p:nvSpPr>
          <p:spPr bwMode="auto">
            <a:xfrm>
              <a:off x="9420971" y="6157383"/>
              <a:ext cx="334704" cy="336661"/>
            </a:xfrm>
            <a:custGeom>
              <a:avLst/>
              <a:gdLst>
                <a:gd name="T0" fmla="*/ 100 w 105"/>
                <a:gd name="T1" fmla="*/ 29 h 105"/>
                <a:gd name="T2" fmla="*/ 71 w 105"/>
                <a:gd name="T3" fmla="*/ 26 h 105"/>
                <a:gd name="T4" fmla="*/ 88 w 105"/>
                <a:gd name="T5" fmla="*/ 9 h 105"/>
                <a:gd name="T6" fmla="*/ 82 w 105"/>
                <a:gd name="T7" fmla="*/ 3 h 105"/>
                <a:gd name="T8" fmla="*/ 59 w 105"/>
                <a:gd name="T9" fmla="*/ 26 h 105"/>
                <a:gd name="T10" fmla="*/ 52 w 105"/>
                <a:gd name="T11" fmla="*/ 26 h 105"/>
                <a:gd name="T12" fmla="*/ 52 w 105"/>
                <a:gd name="T13" fmla="*/ 26 h 105"/>
                <a:gd name="T14" fmla="*/ 26 w 105"/>
                <a:gd name="T15" fmla="*/ 0 h 105"/>
                <a:gd name="T16" fmla="*/ 19 w 105"/>
                <a:gd name="T17" fmla="*/ 6 h 105"/>
                <a:gd name="T18" fmla="*/ 39 w 105"/>
                <a:gd name="T19" fmla="*/ 26 h 105"/>
                <a:gd name="T20" fmla="*/ 4 w 105"/>
                <a:gd name="T21" fmla="*/ 29 h 105"/>
                <a:gd name="T22" fmla="*/ 0 w 105"/>
                <a:gd name="T23" fmla="*/ 65 h 105"/>
                <a:gd name="T24" fmla="*/ 4 w 105"/>
                <a:gd name="T25" fmla="*/ 101 h 105"/>
                <a:gd name="T26" fmla="*/ 52 w 105"/>
                <a:gd name="T27" fmla="*/ 105 h 105"/>
                <a:gd name="T28" fmla="*/ 100 w 105"/>
                <a:gd name="T29" fmla="*/ 101 h 105"/>
                <a:gd name="T30" fmla="*/ 105 w 105"/>
                <a:gd name="T31" fmla="*/ 65 h 105"/>
                <a:gd name="T32" fmla="*/ 100 w 105"/>
                <a:gd name="T33" fmla="*/ 29 h 105"/>
                <a:gd name="T34" fmla="*/ 88 w 105"/>
                <a:gd name="T35" fmla="*/ 89 h 105"/>
                <a:gd name="T36" fmla="*/ 52 w 105"/>
                <a:gd name="T37" fmla="*/ 92 h 105"/>
                <a:gd name="T38" fmla="*/ 16 w 105"/>
                <a:gd name="T39" fmla="*/ 89 h 105"/>
                <a:gd name="T40" fmla="*/ 13 w 105"/>
                <a:gd name="T41" fmla="*/ 65 h 105"/>
                <a:gd name="T42" fmla="*/ 16 w 105"/>
                <a:gd name="T43" fmla="*/ 41 h 105"/>
                <a:gd name="T44" fmla="*/ 52 w 105"/>
                <a:gd name="T45" fmla="*/ 39 h 105"/>
                <a:gd name="T46" fmla="*/ 88 w 105"/>
                <a:gd name="T47" fmla="*/ 41 h 105"/>
                <a:gd name="T48" fmla="*/ 92 w 105"/>
                <a:gd name="T49" fmla="*/ 65 h 105"/>
                <a:gd name="T50" fmla="*/ 88 w 105"/>
                <a:gd name="T51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5">
                  <a:moveTo>
                    <a:pt x="100" y="29"/>
                  </a:moveTo>
                  <a:cubicBezTo>
                    <a:pt x="91" y="28"/>
                    <a:pt x="82" y="27"/>
                    <a:pt x="71" y="26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6"/>
                    <a:pt x="54" y="26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27" y="27"/>
                    <a:pt x="15" y="28"/>
                    <a:pt x="4" y="29"/>
                  </a:cubicBezTo>
                  <a:cubicBezTo>
                    <a:pt x="1" y="40"/>
                    <a:pt x="0" y="52"/>
                    <a:pt x="0" y="65"/>
                  </a:cubicBezTo>
                  <a:cubicBezTo>
                    <a:pt x="0" y="78"/>
                    <a:pt x="1" y="90"/>
                    <a:pt x="4" y="101"/>
                  </a:cubicBezTo>
                  <a:cubicBezTo>
                    <a:pt x="19" y="104"/>
                    <a:pt x="35" y="105"/>
                    <a:pt x="52" y="105"/>
                  </a:cubicBezTo>
                  <a:cubicBezTo>
                    <a:pt x="69" y="105"/>
                    <a:pt x="86" y="104"/>
                    <a:pt x="100" y="101"/>
                  </a:cubicBezTo>
                  <a:cubicBezTo>
                    <a:pt x="103" y="90"/>
                    <a:pt x="105" y="78"/>
                    <a:pt x="105" y="65"/>
                  </a:cubicBezTo>
                  <a:cubicBezTo>
                    <a:pt x="105" y="52"/>
                    <a:pt x="103" y="40"/>
                    <a:pt x="100" y="29"/>
                  </a:cubicBezTo>
                  <a:close/>
                  <a:moveTo>
                    <a:pt x="88" y="89"/>
                  </a:moveTo>
                  <a:cubicBezTo>
                    <a:pt x="77" y="91"/>
                    <a:pt x="65" y="92"/>
                    <a:pt x="52" y="92"/>
                  </a:cubicBezTo>
                  <a:cubicBezTo>
                    <a:pt x="39" y="92"/>
                    <a:pt x="27" y="91"/>
                    <a:pt x="16" y="89"/>
                  </a:cubicBezTo>
                  <a:cubicBezTo>
                    <a:pt x="14" y="82"/>
                    <a:pt x="13" y="74"/>
                    <a:pt x="13" y="65"/>
                  </a:cubicBezTo>
                  <a:cubicBezTo>
                    <a:pt x="13" y="57"/>
                    <a:pt x="14" y="49"/>
                    <a:pt x="16" y="41"/>
                  </a:cubicBezTo>
                  <a:cubicBezTo>
                    <a:pt x="27" y="40"/>
                    <a:pt x="39" y="39"/>
                    <a:pt x="52" y="39"/>
                  </a:cubicBezTo>
                  <a:cubicBezTo>
                    <a:pt x="65" y="39"/>
                    <a:pt x="77" y="40"/>
                    <a:pt x="88" y="41"/>
                  </a:cubicBezTo>
                  <a:cubicBezTo>
                    <a:pt x="90" y="49"/>
                    <a:pt x="92" y="57"/>
                    <a:pt x="92" y="65"/>
                  </a:cubicBezTo>
                  <a:cubicBezTo>
                    <a:pt x="92" y="74"/>
                    <a:pt x="90" y="82"/>
                    <a:pt x="8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7" name="Freeform 217"/>
            <p:cNvSpPr>
              <a:spLocks/>
            </p:cNvSpPr>
            <p:nvPr/>
          </p:nvSpPr>
          <p:spPr bwMode="auto">
            <a:xfrm>
              <a:off x="9372038" y="6560592"/>
              <a:ext cx="409082" cy="230965"/>
            </a:xfrm>
            <a:custGeom>
              <a:avLst/>
              <a:gdLst>
                <a:gd name="T0" fmla="*/ 128 w 128"/>
                <a:gd name="T1" fmla="*/ 50 h 72"/>
                <a:gd name="T2" fmla="*/ 112 w 128"/>
                <a:gd name="T3" fmla="*/ 29 h 72"/>
                <a:gd name="T4" fmla="*/ 82 w 128"/>
                <a:gd name="T5" fmla="*/ 0 h 72"/>
                <a:gd name="T6" fmla="*/ 58 w 128"/>
                <a:gd name="T7" fmla="*/ 11 h 72"/>
                <a:gd name="T8" fmla="*/ 45 w 128"/>
                <a:gd name="T9" fmla="*/ 4 h 72"/>
                <a:gd name="T10" fmla="*/ 29 w 128"/>
                <a:gd name="T11" fmla="*/ 21 h 72"/>
                <a:gd name="T12" fmla="*/ 29 w 128"/>
                <a:gd name="T13" fmla="*/ 23 h 72"/>
                <a:gd name="T14" fmla="*/ 24 w 128"/>
                <a:gd name="T15" fmla="*/ 23 h 72"/>
                <a:gd name="T16" fmla="*/ 0 w 128"/>
                <a:gd name="T17" fmla="*/ 47 h 72"/>
                <a:gd name="T18" fmla="*/ 24 w 128"/>
                <a:gd name="T19" fmla="*/ 72 h 72"/>
                <a:gd name="T20" fmla="*/ 106 w 128"/>
                <a:gd name="T21" fmla="*/ 72 h 72"/>
                <a:gd name="T22" fmla="*/ 106 w 128"/>
                <a:gd name="T23" fmla="*/ 72 h 72"/>
                <a:gd name="T24" fmla="*/ 128 w 128"/>
                <a:gd name="T25" fmla="*/ 5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72">
                  <a:moveTo>
                    <a:pt x="128" y="50"/>
                  </a:moveTo>
                  <a:cubicBezTo>
                    <a:pt x="128" y="39"/>
                    <a:pt x="121" y="31"/>
                    <a:pt x="112" y="29"/>
                  </a:cubicBezTo>
                  <a:cubicBezTo>
                    <a:pt x="111" y="12"/>
                    <a:pt x="98" y="0"/>
                    <a:pt x="82" y="0"/>
                  </a:cubicBezTo>
                  <a:cubicBezTo>
                    <a:pt x="72" y="0"/>
                    <a:pt x="64" y="4"/>
                    <a:pt x="58" y="11"/>
                  </a:cubicBezTo>
                  <a:cubicBezTo>
                    <a:pt x="55" y="7"/>
                    <a:pt x="51" y="4"/>
                    <a:pt x="45" y="4"/>
                  </a:cubicBezTo>
                  <a:cubicBezTo>
                    <a:pt x="36" y="4"/>
                    <a:pt x="29" y="12"/>
                    <a:pt x="29" y="21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7" y="23"/>
                    <a:pt x="26" y="23"/>
                    <a:pt x="24" y="23"/>
                  </a:cubicBezTo>
                  <a:cubicBezTo>
                    <a:pt x="11" y="23"/>
                    <a:pt x="0" y="34"/>
                    <a:pt x="0" y="47"/>
                  </a:cubicBezTo>
                  <a:cubicBezTo>
                    <a:pt x="0" y="61"/>
                    <a:pt x="11" y="72"/>
                    <a:pt x="24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18" y="71"/>
                    <a:pt x="128" y="62"/>
                    <a:pt x="12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8" name="Freeform 218"/>
            <p:cNvSpPr>
              <a:spLocks noEditPoints="1"/>
            </p:cNvSpPr>
            <p:nvPr/>
          </p:nvSpPr>
          <p:spPr bwMode="auto">
            <a:xfrm>
              <a:off x="8992317" y="6560592"/>
              <a:ext cx="281855" cy="230965"/>
            </a:xfrm>
            <a:custGeom>
              <a:avLst/>
              <a:gdLst>
                <a:gd name="T0" fmla="*/ 0 w 88"/>
                <a:gd name="T1" fmla="*/ 0 h 72"/>
                <a:gd name="T2" fmla="*/ 0 w 88"/>
                <a:gd name="T3" fmla="*/ 72 h 72"/>
                <a:gd name="T4" fmla="*/ 88 w 88"/>
                <a:gd name="T5" fmla="*/ 72 h 72"/>
                <a:gd name="T6" fmla="*/ 88 w 88"/>
                <a:gd name="T7" fmla="*/ 0 h 72"/>
                <a:gd name="T8" fmla="*/ 0 w 88"/>
                <a:gd name="T9" fmla="*/ 0 h 72"/>
                <a:gd name="T10" fmla="*/ 83 w 88"/>
                <a:gd name="T11" fmla="*/ 66 h 72"/>
                <a:gd name="T12" fmla="*/ 5 w 88"/>
                <a:gd name="T13" fmla="*/ 66 h 72"/>
                <a:gd name="T14" fmla="*/ 5 w 88"/>
                <a:gd name="T15" fmla="*/ 5 h 72"/>
                <a:gd name="T16" fmla="*/ 83 w 88"/>
                <a:gd name="T17" fmla="*/ 5 h 72"/>
                <a:gd name="T18" fmla="*/ 83 w 88"/>
                <a:gd name="T19" fmla="*/ 66 h 72"/>
                <a:gd name="T20" fmla="*/ 61 w 88"/>
                <a:gd name="T21" fmla="*/ 19 h 72"/>
                <a:gd name="T22" fmla="*/ 69 w 88"/>
                <a:gd name="T23" fmla="*/ 27 h 72"/>
                <a:gd name="T24" fmla="*/ 77 w 88"/>
                <a:gd name="T25" fmla="*/ 19 h 72"/>
                <a:gd name="T26" fmla="*/ 69 w 88"/>
                <a:gd name="T27" fmla="*/ 11 h 72"/>
                <a:gd name="T28" fmla="*/ 61 w 88"/>
                <a:gd name="T29" fmla="*/ 19 h 72"/>
                <a:gd name="T30" fmla="*/ 77 w 88"/>
                <a:gd name="T31" fmla="*/ 60 h 72"/>
                <a:gd name="T32" fmla="*/ 11 w 88"/>
                <a:gd name="T33" fmla="*/ 60 h 72"/>
                <a:gd name="T34" fmla="*/ 27 w 88"/>
                <a:gd name="T35" fmla="*/ 16 h 72"/>
                <a:gd name="T36" fmla="*/ 50 w 88"/>
                <a:gd name="T37" fmla="*/ 44 h 72"/>
                <a:gd name="T38" fmla="*/ 61 w 88"/>
                <a:gd name="T39" fmla="*/ 36 h 72"/>
                <a:gd name="T40" fmla="*/ 77 w 88"/>
                <a:gd name="T4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" h="72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0" y="0"/>
                  </a:lnTo>
                  <a:close/>
                  <a:moveTo>
                    <a:pt x="83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3" y="5"/>
                    <a:pt x="83" y="5"/>
                    <a:pt x="83" y="5"/>
                  </a:cubicBezTo>
                  <a:lnTo>
                    <a:pt x="83" y="66"/>
                  </a:lnTo>
                  <a:close/>
                  <a:moveTo>
                    <a:pt x="61" y="19"/>
                  </a:moveTo>
                  <a:cubicBezTo>
                    <a:pt x="61" y="24"/>
                    <a:pt x="64" y="27"/>
                    <a:pt x="69" y="27"/>
                  </a:cubicBezTo>
                  <a:cubicBezTo>
                    <a:pt x="74" y="27"/>
                    <a:pt x="77" y="24"/>
                    <a:pt x="77" y="19"/>
                  </a:cubicBezTo>
                  <a:cubicBezTo>
                    <a:pt x="77" y="14"/>
                    <a:pt x="74" y="11"/>
                    <a:pt x="69" y="11"/>
                  </a:cubicBezTo>
                  <a:cubicBezTo>
                    <a:pt x="64" y="11"/>
                    <a:pt x="61" y="14"/>
                    <a:pt x="61" y="19"/>
                  </a:cubicBezTo>
                  <a:close/>
                  <a:moveTo>
                    <a:pt x="77" y="60"/>
                  </a:moveTo>
                  <a:cubicBezTo>
                    <a:pt x="11" y="60"/>
                    <a:pt x="11" y="60"/>
                    <a:pt x="11" y="6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61" y="36"/>
                    <a:pt x="61" y="36"/>
                    <a:pt x="61" y="36"/>
                  </a:cubicBezTo>
                  <a:lnTo>
                    <a:pt x="7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9" name="Freeform 219"/>
            <p:cNvSpPr>
              <a:spLocks noEditPoints="1"/>
            </p:cNvSpPr>
            <p:nvPr/>
          </p:nvSpPr>
          <p:spPr bwMode="auto">
            <a:xfrm>
              <a:off x="8583234" y="6505787"/>
              <a:ext cx="272069" cy="275983"/>
            </a:xfrm>
            <a:custGeom>
              <a:avLst/>
              <a:gdLst>
                <a:gd name="T0" fmla="*/ 57 w 85"/>
                <a:gd name="T1" fmla="*/ 59 h 86"/>
                <a:gd name="T2" fmla="*/ 82 w 85"/>
                <a:gd name="T3" fmla="*/ 47 h 86"/>
                <a:gd name="T4" fmla="*/ 82 w 85"/>
                <a:gd name="T5" fmla="*/ 59 h 86"/>
                <a:gd name="T6" fmla="*/ 66 w 85"/>
                <a:gd name="T7" fmla="*/ 67 h 86"/>
                <a:gd name="T8" fmla="*/ 59 w 85"/>
                <a:gd name="T9" fmla="*/ 84 h 86"/>
                <a:gd name="T10" fmla="*/ 47 w 85"/>
                <a:gd name="T11" fmla="*/ 84 h 86"/>
                <a:gd name="T12" fmla="*/ 57 w 85"/>
                <a:gd name="T13" fmla="*/ 59 h 86"/>
                <a:gd name="T14" fmla="*/ 24 w 85"/>
                <a:gd name="T15" fmla="*/ 85 h 86"/>
                <a:gd name="T16" fmla="*/ 39 w 85"/>
                <a:gd name="T17" fmla="*/ 42 h 86"/>
                <a:gd name="T18" fmla="*/ 81 w 85"/>
                <a:gd name="T19" fmla="*/ 23 h 86"/>
                <a:gd name="T20" fmla="*/ 81 w 85"/>
                <a:gd name="T21" fmla="*/ 35 h 86"/>
                <a:gd name="T22" fmla="*/ 81 w 85"/>
                <a:gd name="T23" fmla="*/ 35 h 86"/>
                <a:gd name="T24" fmla="*/ 48 w 85"/>
                <a:gd name="T25" fmla="*/ 51 h 86"/>
                <a:gd name="T26" fmla="*/ 36 w 85"/>
                <a:gd name="T27" fmla="*/ 85 h 86"/>
                <a:gd name="T28" fmla="*/ 24 w 85"/>
                <a:gd name="T29" fmla="*/ 85 h 86"/>
                <a:gd name="T30" fmla="*/ 49 w 85"/>
                <a:gd name="T31" fmla="*/ 7 h 86"/>
                <a:gd name="T32" fmla="*/ 80 w 85"/>
                <a:gd name="T33" fmla="*/ 0 h 86"/>
                <a:gd name="T34" fmla="*/ 80 w 85"/>
                <a:gd name="T35" fmla="*/ 0 h 86"/>
                <a:gd name="T36" fmla="*/ 80 w 85"/>
                <a:gd name="T37" fmla="*/ 12 h 86"/>
                <a:gd name="T38" fmla="*/ 31 w 85"/>
                <a:gd name="T39" fmla="*/ 34 h 86"/>
                <a:gd name="T40" fmla="*/ 12 w 85"/>
                <a:gd name="T41" fmla="*/ 86 h 86"/>
                <a:gd name="T42" fmla="*/ 0 w 85"/>
                <a:gd name="T43" fmla="*/ 86 h 86"/>
                <a:gd name="T44" fmla="*/ 5 w 85"/>
                <a:gd name="T45" fmla="*/ 55 h 86"/>
                <a:gd name="T46" fmla="*/ 22 w 85"/>
                <a:gd name="T47" fmla="*/ 26 h 86"/>
                <a:gd name="T48" fmla="*/ 49 w 85"/>
                <a:gd name="T49" fmla="*/ 7 h 86"/>
                <a:gd name="T50" fmla="*/ 75 w 85"/>
                <a:gd name="T51" fmla="*/ 83 h 86"/>
                <a:gd name="T52" fmla="*/ 83 w 85"/>
                <a:gd name="T53" fmla="*/ 83 h 86"/>
                <a:gd name="T54" fmla="*/ 83 w 85"/>
                <a:gd name="T55" fmla="*/ 74 h 86"/>
                <a:gd name="T56" fmla="*/ 74 w 85"/>
                <a:gd name="T57" fmla="*/ 75 h 86"/>
                <a:gd name="T58" fmla="*/ 75 w 85"/>
                <a:gd name="T59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5" h="86">
                  <a:moveTo>
                    <a:pt x="57" y="59"/>
                  </a:moveTo>
                  <a:cubicBezTo>
                    <a:pt x="64" y="51"/>
                    <a:pt x="73" y="48"/>
                    <a:pt x="82" y="47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76" y="59"/>
                    <a:pt x="70" y="62"/>
                    <a:pt x="66" y="67"/>
                  </a:cubicBezTo>
                  <a:cubicBezTo>
                    <a:pt x="61" y="71"/>
                    <a:pt x="59" y="78"/>
                    <a:pt x="59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75"/>
                    <a:pt x="50" y="66"/>
                    <a:pt x="57" y="59"/>
                  </a:cubicBezTo>
                  <a:close/>
                  <a:moveTo>
                    <a:pt x="24" y="85"/>
                  </a:moveTo>
                  <a:cubicBezTo>
                    <a:pt x="23" y="69"/>
                    <a:pt x="29" y="54"/>
                    <a:pt x="39" y="42"/>
                  </a:cubicBezTo>
                  <a:cubicBezTo>
                    <a:pt x="50" y="31"/>
                    <a:pt x="65" y="24"/>
                    <a:pt x="81" y="23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69" y="36"/>
                    <a:pt x="57" y="41"/>
                    <a:pt x="48" y="51"/>
                  </a:cubicBezTo>
                  <a:cubicBezTo>
                    <a:pt x="40" y="60"/>
                    <a:pt x="35" y="72"/>
                    <a:pt x="36" y="85"/>
                  </a:cubicBezTo>
                  <a:lnTo>
                    <a:pt x="24" y="85"/>
                  </a:lnTo>
                  <a:close/>
                  <a:moveTo>
                    <a:pt x="49" y="7"/>
                  </a:moveTo>
                  <a:cubicBezTo>
                    <a:pt x="59" y="3"/>
                    <a:pt x="69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61" y="12"/>
                    <a:pt x="44" y="20"/>
                    <a:pt x="31" y="34"/>
                  </a:cubicBezTo>
                  <a:cubicBezTo>
                    <a:pt x="18" y="48"/>
                    <a:pt x="11" y="67"/>
                    <a:pt x="12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75"/>
                    <a:pt x="1" y="65"/>
                    <a:pt x="5" y="55"/>
                  </a:cubicBezTo>
                  <a:cubicBezTo>
                    <a:pt x="9" y="44"/>
                    <a:pt x="14" y="35"/>
                    <a:pt x="22" y="26"/>
                  </a:cubicBezTo>
                  <a:cubicBezTo>
                    <a:pt x="30" y="18"/>
                    <a:pt x="39" y="12"/>
                    <a:pt x="49" y="7"/>
                  </a:cubicBezTo>
                  <a:close/>
                  <a:moveTo>
                    <a:pt x="75" y="83"/>
                  </a:moveTo>
                  <a:cubicBezTo>
                    <a:pt x="77" y="85"/>
                    <a:pt x="81" y="85"/>
                    <a:pt x="83" y="83"/>
                  </a:cubicBezTo>
                  <a:cubicBezTo>
                    <a:pt x="85" y="80"/>
                    <a:pt x="85" y="77"/>
                    <a:pt x="83" y="74"/>
                  </a:cubicBezTo>
                  <a:cubicBezTo>
                    <a:pt x="80" y="72"/>
                    <a:pt x="77" y="72"/>
                    <a:pt x="74" y="75"/>
                  </a:cubicBezTo>
                  <a:cubicBezTo>
                    <a:pt x="72" y="77"/>
                    <a:pt x="72" y="81"/>
                    <a:pt x="7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0" name="Freeform 227"/>
            <p:cNvSpPr>
              <a:spLocks noEditPoints="1"/>
            </p:cNvSpPr>
            <p:nvPr/>
          </p:nvSpPr>
          <p:spPr bwMode="auto">
            <a:xfrm>
              <a:off x="7782165" y="3068712"/>
              <a:ext cx="230965" cy="227050"/>
            </a:xfrm>
            <a:custGeom>
              <a:avLst/>
              <a:gdLst>
                <a:gd name="T0" fmla="*/ 14 w 72"/>
                <a:gd name="T1" fmla="*/ 35 h 71"/>
                <a:gd name="T2" fmla="*/ 14 w 72"/>
                <a:gd name="T3" fmla="*/ 33 h 71"/>
                <a:gd name="T4" fmla="*/ 1 w 72"/>
                <a:gd name="T5" fmla="*/ 29 h 71"/>
                <a:gd name="T6" fmla="*/ 0 w 72"/>
                <a:gd name="T7" fmla="*/ 35 h 71"/>
                <a:gd name="T8" fmla="*/ 11 w 72"/>
                <a:gd name="T9" fmla="*/ 62 h 71"/>
                <a:gd name="T10" fmla="*/ 19 w 72"/>
                <a:gd name="T11" fmla="*/ 51 h 71"/>
                <a:gd name="T12" fmla="*/ 14 w 72"/>
                <a:gd name="T13" fmla="*/ 35 h 71"/>
                <a:gd name="T14" fmla="*/ 58 w 72"/>
                <a:gd name="T15" fmla="*/ 35 h 71"/>
                <a:gd name="T16" fmla="*/ 53 w 72"/>
                <a:gd name="T17" fmla="*/ 51 h 71"/>
                <a:gd name="T18" fmla="*/ 61 w 72"/>
                <a:gd name="T19" fmla="*/ 62 h 71"/>
                <a:gd name="T20" fmla="*/ 72 w 72"/>
                <a:gd name="T21" fmla="*/ 35 h 71"/>
                <a:gd name="T22" fmla="*/ 71 w 72"/>
                <a:gd name="T23" fmla="*/ 29 h 71"/>
                <a:gd name="T24" fmla="*/ 58 w 72"/>
                <a:gd name="T25" fmla="*/ 33 h 71"/>
                <a:gd name="T26" fmla="*/ 58 w 72"/>
                <a:gd name="T27" fmla="*/ 35 h 71"/>
                <a:gd name="T28" fmla="*/ 40 w 72"/>
                <a:gd name="T29" fmla="*/ 13 h 71"/>
                <a:gd name="T30" fmla="*/ 56 w 72"/>
                <a:gd name="T31" fmla="*/ 24 h 71"/>
                <a:gd name="T32" fmla="*/ 68 w 72"/>
                <a:gd name="T33" fmla="*/ 20 h 71"/>
                <a:gd name="T34" fmla="*/ 40 w 72"/>
                <a:gd name="T35" fmla="*/ 0 h 71"/>
                <a:gd name="T36" fmla="*/ 40 w 72"/>
                <a:gd name="T37" fmla="*/ 13 h 71"/>
                <a:gd name="T38" fmla="*/ 16 w 72"/>
                <a:gd name="T39" fmla="*/ 24 h 71"/>
                <a:gd name="T40" fmla="*/ 31 w 72"/>
                <a:gd name="T41" fmla="*/ 13 h 71"/>
                <a:gd name="T42" fmla="*/ 31 w 72"/>
                <a:gd name="T43" fmla="*/ 0 h 71"/>
                <a:gd name="T44" fmla="*/ 3 w 72"/>
                <a:gd name="T45" fmla="*/ 20 h 71"/>
                <a:gd name="T46" fmla="*/ 16 w 72"/>
                <a:gd name="T47" fmla="*/ 24 h 71"/>
                <a:gd name="T48" fmla="*/ 45 w 72"/>
                <a:gd name="T49" fmla="*/ 56 h 71"/>
                <a:gd name="T50" fmla="*/ 36 w 72"/>
                <a:gd name="T51" fmla="*/ 58 h 71"/>
                <a:gd name="T52" fmla="*/ 27 w 72"/>
                <a:gd name="T53" fmla="*/ 56 h 71"/>
                <a:gd name="T54" fmla="*/ 19 w 72"/>
                <a:gd name="T55" fmla="*/ 67 h 71"/>
                <a:gd name="T56" fmla="*/ 36 w 72"/>
                <a:gd name="T57" fmla="*/ 71 h 71"/>
                <a:gd name="T58" fmla="*/ 53 w 72"/>
                <a:gd name="T59" fmla="*/ 67 h 71"/>
                <a:gd name="T60" fmla="*/ 45 w 72"/>
                <a:gd name="T61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1">
                  <a:moveTo>
                    <a:pt x="14" y="35"/>
                  </a:moveTo>
                  <a:cubicBezTo>
                    <a:pt x="14" y="35"/>
                    <a:pt x="14" y="34"/>
                    <a:pt x="14" y="3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3"/>
                    <a:pt x="0" y="35"/>
                  </a:cubicBezTo>
                  <a:cubicBezTo>
                    <a:pt x="0" y="46"/>
                    <a:pt x="4" y="55"/>
                    <a:pt x="11" y="6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7"/>
                    <a:pt x="14" y="41"/>
                    <a:pt x="14" y="35"/>
                  </a:cubicBezTo>
                  <a:close/>
                  <a:moveTo>
                    <a:pt x="58" y="35"/>
                  </a:moveTo>
                  <a:cubicBezTo>
                    <a:pt x="58" y="41"/>
                    <a:pt x="56" y="47"/>
                    <a:pt x="53" y="51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8" y="55"/>
                    <a:pt x="72" y="46"/>
                    <a:pt x="72" y="35"/>
                  </a:cubicBezTo>
                  <a:cubicBezTo>
                    <a:pt x="72" y="33"/>
                    <a:pt x="72" y="31"/>
                    <a:pt x="71" y="29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4"/>
                    <a:pt x="58" y="35"/>
                    <a:pt x="58" y="35"/>
                  </a:cubicBezTo>
                  <a:close/>
                  <a:moveTo>
                    <a:pt x="40" y="13"/>
                  </a:moveTo>
                  <a:cubicBezTo>
                    <a:pt x="47" y="15"/>
                    <a:pt x="52" y="19"/>
                    <a:pt x="56" y="24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3" y="9"/>
                    <a:pt x="53" y="1"/>
                    <a:pt x="40" y="0"/>
                  </a:cubicBezTo>
                  <a:lnTo>
                    <a:pt x="40" y="13"/>
                  </a:lnTo>
                  <a:close/>
                  <a:moveTo>
                    <a:pt x="16" y="24"/>
                  </a:moveTo>
                  <a:cubicBezTo>
                    <a:pt x="20" y="19"/>
                    <a:pt x="25" y="15"/>
                    <a:pt x="31" y="1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1"/>
                    <a:pt x="9" y="9"/>
                    <a:pt x="3" y="20"/>
                  </a:cubicBezTo>
                  <a:lnTo>
                    <a:pt x="16" y="24"/>
                  </a:lnTo>
                  <a:close/>
                  <a:moveTo>
                    <a:pt x="45" y="56"/>
                  </a:moveTo>
                  <a:cubicBezTo>
                    <a:pt x="42" y="57"/>
                    <a:pt x="39" y="58"/>
                    <a:pt x="36" y="58"/>
                  </a:cubicBezTo>
                  <a:cubicBezTo>
                    <a:pt x="33" y="58"/>
                    <a:pt x="30" y="57"/>
                    <a:pt x="27" y="56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4" y="70"/>
                    <a:pt x="30" y="71"/>
                    <a:pt x="36" y="71"/>
                  </a:cubicBezTo>
                  <a:cubicBezTo>
                    <a:pt x="42" y="71"/>
                    <a:pt x="48" y="70"/>
                    <a:pt x="53" y="67"/>
                  </a:cubicBezTo>
                  <a:lnTo>
                    <a:pt x="4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1" name="Freeform 229"/>
            <p:cNvSpPr>
              <a:spLocks noEditPoints="1"/>
            </p:cNvSpPr>
            <p:nvPr/>
          </p:nvSpPr>
          <p:spPr bwMode="auto">
            <a:xfrm>
              <a:off x="8409033" y="762985"/>
              <a:ext cx="189861" cy="187904"/>
            </a:xfrm>
            <a:custGeom>
              <a:avLst/>
              <a:gdLst>
                <a:gd name="T0" fmla="*/ 30 w 59"/>
                <a:gd name="T1" fmla="*/ 0 h 59"/>
                <a:gd name="T2" fmla="*/ 0 w 59"/>
                <a:gd name="T3" fmla="*/ 29 h 59"/>
                <a:gd name="T4" fmla="*/ 30 w 59"/>
                <a:gd name="T5" fmla="*/ 59 h 59"/>
                <a:gd name="T6" fmla="*/ 59 w 59"/>
                <a:gd name="T7" fmla="*/ 29 h 59"/>
                <a:gd name="T8" fmla="*/ 30 w 59"/>
                <a:gd name="T9" fmla="*/ 0 h 59"/>
                <a:gd name="T10" fmla="*/ 47 w 59"/>
                <a:gd name="T11" fmla="*/ 25 h 59"/>
                <a:gd name="T12" fmla="*/ 31 w 59"/>
                <a:gd name="T13" fmla="*/ 47 h 59"/>
                <a:gd name="T14" fmla="*/ 24 w 59"/>
                <a:gd name="T15" fmla="*/ 44 h 59"/>
                <a:gd name="T16" fmla="*/ 18 w 59"/>
                <a:gd name="T17" fmla="*/ 27 h 59"/>
                <a:gd name="T18" fmla="*/ 14 w 59"/>
                <a:gd name="T19" fmla="*/ 28 h 59"/>
                <a:gd name="T20" fmla="*/ 12 w 59"/>
                <a:gd name="T21" fmla="*/ 26 h 59"/>
                <a:gd name="T22" fmla="*/ 23 w 59"/>
                <a:gd name="T23" fmla="*/ 18 h 59"/>
                <a:gd name="T24" fmla="*/ 29 w 59"/>
                <a:gd name="T25" fmla="*/ 30 h 59"/>
                <a:gd name="T26" fmla="*/ 32 w 59"/>
                <a:gd name="T27" fmla="*/ 37 h 59"/>
                <a:gd name="T28" fmla="*/ 36 w 59"/>
                <a:gd name="T29" fmla="*/ 31 h 59"/>
                <a:gd name="T30" fmla="*/ 32 w 59"/>
                <a:gd name="T31" fmla="*/ 26 h 59"/>
                <a:gd name="T32" fmla="*/ 47 w 59"/>
                <a:gd name="T33" fmla="*/ 2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59">
                  <a:moveTo>
                    <a:pt x="30" y="0"/>
                  </a:moveTo>
                  <a:cubicBezTo>
                    <a:pt x="14" y="0"/>
                    <a:pt x="0" y="13"/>
                    <a:pt x="0" y="29"/>
                  </a:cubicBezTo>
                  <a:cubicBezTo>
                    <a:pt x="0" y="45"/>
                    <a:pt x="14" y="59"/>
                    <a:pt x="30" y="59"/>
                  </a:cubicBezTo>
                  <a:cubicBezTo>
                    <a:pt x="46" y="59"/>
                    <a:pt x="59" y="45"/>
                    <a:pt x="59" y="29"/>
                  </a:cubicBezTo>
                  <a:cubicBezTo>
                    <a:pt x="59" y="13"/>
                    <a:pt x="46" y="0"/>
                    <a:pt x="30" y="0"/>
                  </a:cubicBezTo>
                  <a:close/>
                  <a:moveTo>
                    <a:pt x="47" y="25"/>
                  </a:moveTo>
                  <a:cubicBezTo>
                    <a:pt x="45" y="36"/>
                    <a:pt x="34" y="45"/>
                    <a:pt x="31" y="47"/>
                  </a:cubicBezTo>
                  <a:cubicBezTo>
                    <a:pt x="28" y="49"/>
                    <a:pt x="25" y="46"/>
                    <a:pt x="24" y="44"/>
                  </a:cubicBezTo>
                  <a:cubicBezTo>
                    <a:pt x="22" y="42"/>
                    <a:pt x="19" y="28"/>
                    <a:pt x="18" y="27"/>
                  </a:cubicBezTo>
                  <a:cubicBezTo>
                    <a:pt x="17" y="25"/>
                    <a:pt x="14" y="28"/>
                    <a:pt x="14" y="28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8" y="19"/>
                    <a:pt x="23" y="18"/>
                  </a:cubicBezTo>
                  <a:cubicBezTo>
                    <a:pt x="28" y="17"/>
                    <a:pt x="28" y="25"/>
                    <a:pt x="29" y="30"/>
                  </a:cubicBezTo>
                  <a:cubicBezTo>
                    <a:pt x="30" y="34"/>
                    <a:pt x="31" y="37"/>
                    <a:pt x="32" y="37"/>
                  </a:cubicBezTo>
                  <a:cubicBezTo>
                    <a:pt x="33" y="37"/>
                    <a:pt x="34" y="34"/>
                    <a:pt x="36" y="31"/>
                  </a:cubicBezTo>
                  <a:cubicBezTo>
                    <a:pt x="39" y="27"/>
                    <a:pt x="36" y="23"/>
                    <a:pt x="32" y="26"/>
                  </a:cubicBezTo>
                  <a:cubicBezTo>
                    <a:pt x="34" y="16"/>
                    <a:pt x="49" y="14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BBC0027-575A-4D4D-AAEF-57C082468E9E}"/>
              </a:ext>
            </a:extLst>
          </p:cNvPr>
          <p:cNvGrpSpPr/>
          <p:nvPr/>
        </p:nvGrpSpPr>
        <p:grpSpPr>
          <a:xfrm>
            <a:off x="1370014" y="2417316"/>
            <a:ext cx="5196317" cy="428620"/>
            <a:chOff x="1370014" y="2408689"/>
            <a:chExt cx="5196317" cy="370079"/>
          </a:xfrm>
        </p:grpSpPr>
        <p:sp>
          <p:nvSpPr>
            <p:cNvPr id="172" name="Isosceles Triangle 171"/>
            <p:cNvSpPr/>
            <p:nvPr/>
          </p:nvSpPr>
          <p:spPr>
            <a:xfrm rot="5400000">
              <a:off x="1362131" y="2488153"/>
              <a:ext cx="114299" cy="9853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6" name="Title 13"/>
            <p:cNvSpPr txBox="1">
              <a:spLocks/>
            </p:cNvSpPr>
            <p:nvPr/>
          </p:nvSpPr>
          <p:spPr>
            <a:xfrm>
              <a:off x="1604286" y="2408689"/>
              <a:ext cx="4962045" cy="370079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id-ID" sz="2400" b="1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About Maximum Min</a:t>
              </a:r>
              <a:r>
                <a:rPr lang="en-US" sz="2400" b="1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ai</a:t>
              </a:r>
              <a:r>
                <a:rPr lang="id-ID" sz="2400" b="1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tures</a:t>
              </a:r>
              <a:r>
                <a:rPr lang="en-US" sz="2400" b="1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 Inc.</a:t>
              </a:r>
              <a:r>
                <a:rPr lang="id-ID" sz="2400" b="1">
                  <a:solidFill>
                    <a:schemeClr val="bg1"/>
                  </a:solidFill>
                  <a:latin typeface="+mn-lt"/>
                </a:rPr>
                <a:t> </a:t>
              </a:r>
              <a:endParaRPr lang="id-ID" sz="2400" b="1">
                <a:solidFill>
                  <a:schemeClr val="bg1"/>
                </a:solidFill>
                <a:latin typeface="+mn-lt"/>
                <a:cs typeface="Calibri"/>
              </a:endParaRPr>
            </a:p>
            <a:p>
              <a:endParaRPr lang="id-ID" sz="1050" b="1">
                <a:solidFill>
                  <a:schemeClr val="bg1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678F58F-A5C4-4370-9906-58241758E72E}"/>
              </a:ext>
            </a:extLst>
          </p:cNvPr>
          <p:cNvGrpSpPr/>
          <p:nvPr/>
        </p:nvGrpSpPr>
        <p:grpSpPr>
          <a:xfrm>
            <a:off x="1372258" y="2967361"/>
            <a:ext cx="3935040" cy="369699"/>
            <a:chOff x="1372258" y="2967361"/>
            <a:chExt cx="3935040" cy="369699"/>
          </a:xfrm>
        </p:grpSpPr>
        <p:sp>
          <p:nvSpPr>
            <p:cNvPr id="173" name="Isosceles Triangle 172"/>
            <p:cNvSpPr/>
            <p:nvPr/>
          </p:nvSpPr>
          <p:spPr>
            <a:xfrm rot="5400000">
              <a:off x="1362037" y="3043399"/>
              <a:ext cx="134864" cy="11442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7" name="Title 13"/>
            <p:cNvSpPr txBox="1">
              <a:spLocks/>
            </p:cNvSpPr>
            <p:nvPr/>
          </p:nvSpPr>
          <p:spPr>
            <a:xfrm>
              <a:off x="1603346" y="2967361"/>
              <a:ext cx="3703952" cy="369699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id-ID" sz="2400" b="1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Business Requirements</a:t>
              </a:r>
            </a:p>
            <a:p>
              <a:endParaRPr lang="id-ID" sz="1050" b="1">
                <a:solidFill>
                  <a:schemeClr val="accent3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B91D2CBF-1E6D-430E-B6E8-E066158E50B4}"/>
              </a:ext>
            </a:extLst>
          </p:cNvPr>
          <p:cNvGrpSpPr/>
          <p:nvPr/>
        </p:nvGrpSpPr>
        <p:grpSpPr>
          <a:xfrm>
            <a:off x="1368412" y="3473655"/>
            <a:ext cx="5407639" cy="506531"/>
            <a:chOff x="1368412" y="3473655"/>
            <a:chExt cx="5407639" cy="503389"/>
          </a:xfrm>
        </p:grpSpPr>
        <p:sp>
          <p:nvSpPr>
            <p:cNvPr id="174" name="Isosceles Triangle 173"/>
            <p:cNvSpPr/>
            <p:nvPr/>
          </p:nvSpPr>
          <p:spPr>
            <a:xfrm rot="5400000">
              <a:off x="1359432" y="3587510"/>
              <a:ext cx="132381" cy="11442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8" name="Title 13"/>
            <p:cNvSpPr txBox="1">
              <a:spLocks/>
            </p:cNvSpPr>
            <p:nvPr/>
          </p:nvSpPr>
          <p:spPr>
            <a:xfrm>
              <a:off x="1600664" y="3473655"/>
              <a:ext cx="5175387" cy="503389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id-ID" sz="2400" b="1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Manufacturing / Production Reports</a:t>
              </a:r>
            </a:p>
            <a:p>
              <a:endParaRPr lang="id-ID" sz="1050" b="1">
                <a:solidFill>
                  <a:schemeClr val="accent4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F0CECFF-3357-4946-A3CD-AD8103BFF9A3}"/>
              </a:ext>
            </a:extLst>
          </p:cNvPr>
          <p:cNvGrpSpPr/>
          <p:nvPr/>
        </p:nvGrpSpPr>
        <p:grpSpPr>
          <a:xfrm>
            <a:off x="1372375" y="4019595"/>
            <a:ext cx="4315095" cy="419113"/>
            <a:chOff x="1372375" y="4019595"/>
            <a:chExt cx="4315095" cy="419113"/>
          </a:xfrm>
        </p:grpSpPr>
        <p:sp>
          <p:nvSpPr>
            <p:cNvPr id="175" name="Isosceles Triangle 174"/>
            <p:cNvSpPr/>
            <p:nvPr/>
          </p:nvSpPr>
          <p:spPr>
            <a:xfrm rot="5400000">
              <a:off x="1364492" y="4131786"/>
              <a:ext cx="114299" cy="9853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9" name="Title 13"/>
            <p:cNvSpPr txBox="1">
              <a:spLocks/>
            </p:cNvSpPr>
            <p:nvPr/>
          </p:nvSpPr>
          <p:spPr>
            <a:xfrm>
              <a:off x="1604499" y="4019595"/>
              <a:ext cx="4082971" cy="419113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rmAutofit lnSpcReduction="100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id-ID" sz="2400" b="1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 panose="02000000000000000000" pitchFamily="2" charset="0"/>
                </a:rPr>
                <a:t>Sales Reports</a:t>
              </a:r>
            </a:p>
            <a:p>
              <a:endParaRPr lang="id-ID" sz="80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  <a:cs typeface="Calibri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E88D1CF-58D3-41D5-81E4-8B7EE67A71EB}"/>
              </a:ext>
            </a:extLst>
          </p:cNvPr>
          <p:cNvGrpSpPr/>
          <p:nvPr/>
        </p:nvGrpSpPr>
        <p:grpSpPr>
          <a:xfrm>
            <a:off x="1368411" y="4991280"/>
            <a:ext cx="2985045" cy="471785"/>
            <a:chOff x="1377611" y="4955020"/>
            <a:chExt cx="2985045" cy="471785"/>
          </a:xfrm>
        </p:grpSpPr>
        <p:sp>
          <p:nvSpPr>
            <p:cNvPr id="2" name="Title 13">
              <a:extLst>
                <a:ext uri="{FF2B5EF4-FFF2-40B4-BE49-F238E27FC236}">
                  <a16:creationId xmlns:a16="http://schemas.microsoft.com/office/drawing/2014/main" id="{D193B895-C43B-4FA2-A921-97D214F5ED6F}"/>
                </a:ext>
              </a:extLst>
            </p:cNvPr>
            <p:cNvSpPr txBox="1">
              <a:spLocks/>
            </p:cNvSpPr>
            <p:nvPr/>
          </p:nvSpPr>
          <p:spPr>
            <a:xfrm>
              <a:off x="1611076" y="4955020"/>
              <a:ext cx="2751580" cy="471785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id-ID" sz="2400" b="1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Final words</a:t>
              </a:r>
              <a:endParaRPr lang="en-US" sz="2400">
                <a:solidFill>
                  <a:schemeClr val="bg1">
                    <a:lumMod val="65000"/>
                  </a:schemeClr>
                </a:solidFill>
                <a:ea typeface="Source Sans Pro Light" pitchFamily="34" charset="0"/>
              </a:endParaRPr>
            </a:p>
            <a:p>
              <a:endParaRPr lang="id-ID" sz="1050" b="1">
                <a:solidFill>
                  <a:schemeClr val="accent4"/>
                </a:solidFill>
                <a:latin typeface="Calibri"/>
                <a:cs typeface="Calibri"/>
              </a:endParaRPr>
            </a:p>
          </p:txBody>
        </p: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2164928C-75BE-4D5E-818F-6D7552818247}"/>
                </a:ext>
              </a:extLst>
            </p:cNvPr>
            <p:cNvSpPr/>
            <p:nvPr/>
          </p:nvSpPr>
          <p:spPr>
            <a:xfrm rot="5400000">
              <a:off x="1369728" y="5065593"/>
              <a:ext cx="114299" cy="9853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9192941-4CD5-4014-8054-1A1B8EB169CA}"/>
              </a:ext>
            </a:extLst>
          </p:cNvPr>
          <p:cNvGrpSpPr/>
          <p:nvPr/>
        </p:nvGrpSpPr>
        <p:grpSpPr>
          <a:xfrm>
            <a:off x="1368410" y="4501072"/>
            <a:ext cx="5909388" cy="408577"/>
            <a:chOff x="1368413" y="4542818"/>
            <a:chExt cx="5909388" cy="408577"/>
          </a:xfrm>
        </p:grpSpPr>
        <p:sp>
          <p:nvSpPr>
            <p:cNvPr id="184" name="Isosceles Triangle 183">
              <a:extLst>
                <a:ext uri="{FF2B5EF4-FFF2-40B4-BE49-F238E27FC236}">
                  <a16:creationId xmlns:a16="http://schemas.microsoft.com/office/drawing/2014/main" id="{7DC6AC67-C080-4323-A357-E00C732FEEF5}"/>
                </a:ext>
              </a:extLst>
            </p:cNvPr>
            <p:cNvSpPr/>
            <p:nvPr/>
          </p:nvSpPr>
          <p:spPr>
            <a:xfrm rot="5400000">
              <a:off x="1360530" y="4642714"/>
              <a:ext cx="114299" cy="9853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8" name="Title 13">
              <a:extLst>
                <a:ext uri="{FF2B5EF4-FFF2-40B4-BE49-F238E27FC236}">
                  <a16:creationId xmlns:a16="http://schemas.microsoft.com/office/drawing/2014/main" id="{89FAEA35-B714-4C55-8795-7D017749208A}"/>
                </a:ext>
              </a:extLst>
            </p:cNvPr>
            <p:cNvSpPr txBox="1">
              <a:spLocks/>
            </p:cNvSpPr>
            <p:nvPr/>
          </p:nvSpPr>
          <p:spPr>
            <a:xfrm>
              <a:off x="1607114" y="4542818"/>
              <a:ext cx="5670687" cy="408577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id-ID" sz="2400" b="1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The Back-end Processes of the BI Project</a:t>
              </a:r>
              <a:endParaRPr lang="en-US" sz="2400">
                <a:solidFill>
                  <a:schemeClr val="bg1">
                    <a:lumMod val="65000"/>
                  </a:schemeClr>
                </a:solidFill>
                <a:ea typeface="Source Sans Pro Light" pitchFamily="34" charset="0"/>
              </a:endParaRPr>
            </a:p>
            <a:p>
              <a:endParaRPr lang="id-ID" sz="1050" b="1">
                <a:solidFill>
                  <a:schemeClr val="accent4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39226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15400" y="241220"/>
            <a:ext cx="340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A10FD6-8016-4D61-B00A-B22F27E12647}" type="slidenum">
              <a:rPr lang="id-ID" sz="1050">
                <a:solidFill>
                  <a:schemeClr val="bg1">
                    <a:lumMod val="65000"/>
                  </a:schemeClr>
                </a:solidFill>
              </a:rPr>
              <a:t>4</a:t>
            </a:fld>
            <a:endParaRPr lang="id-ID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7"/>
          <p:cNvSpPr txBox="1">
            <a:spLocks/>
          </p:cNvSpPr>
          <p:nvPr/>
        </p:nvSpPr>
        <p:spPr>
          <a:xfrm>
            <a:off x="3328485" y="332018"/>
            <a:ext cx="3462821" cy="1182311"/>
          </a:xfrm>
          <a:prstGeom prst="rect">
            <a:avLst/>
          </a:prstGeom>
        </p:spPr>
        <p:txBody>
          <a:bodyPr vert="horz" wrap="square" lIns="68580" tIns="34290" rIns="68580" bIns="34290" rtlCol="0" anchor="t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Lato"/>
              </a:rPr>
              <a:t>Maximum Miniatures </a:t>
            </a:r>
            <a:endParaRPr lang="en-US" sz="240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Lato"/>
              </a:rPr>
              <a:t>BI Project</a:t>
            </a:r>
            <a:endParaRPr lang="en-US" sz="240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900068" y="1749531"/>
            <a:ext cx="2168471" cy="27266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900">
              <a:solidFill>
                <a:schemeClr val="bg1">
                  <a:lumMod val="75000"/>
                </a:schemeClr>
              </a:solidFill>
              <a:latin typeface="+mn-lt"/>
              <a:ea typeface="Roboto" panose="02000000000000000000" pitchFamily="2" charset="0"/>
              <a:cs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519646" y="960615"/>
            <a:ext cx="1080000" cy="43544"/>
            <a:chOff x="4616262" y="2307771"/>
            <a:chExt cx="2349876" cy="58058"/>
          </a:xfrm>
        </p:grpSpPr>
        <p:sp>
          <p:nvSpPr>
            <p:cNvPr id="6" name="Rectangle 5"/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sp>
        <p:nvSpPr>
          <p:cNvPr id="44" name="Content Placeholder 2"/>
          <p:cNvSpPr txBox="1">
            <a:spLocks/>
          </p:cNvSpPr>
          <p:nvPr/>
        </p:nvSpPr>
        <p:spPr>
          <a:xfrm>
            <a:off x="762215" y="3436404"/>
            <a:ext cx="8153185" cy="274878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2400">
                <a:solidFill>
                  <a:schemeClr val="bg1">
                    <a:lumMod val="65000"/>
                  </a:schemeClr>
                </a:solidFill>
                <a:ea typeface="Roboto" panose="02000000000000000000" pitchFamily="2" charset="0"/>
              </a:rPr>
              <a:t>About Maximum Miniatures</a:t>
            </a:r>
            <a:endParaRPr lang="en-US" sz="2400">
              <a:solidFill>
                <a:schemeClr val="bg1">
                  <a:lumMod val="65000"/>
                </a:schemeClr>
              </a:solidFill>
              <a:ea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65000"/>
                  </a:schemeClr>
                </a:solidFill>
                <a:ea typeface="Roboto" panose="02000000000000000000" pitchFamily="2" charset="0"/>
              </a:rPr>
              <a:t>300% Growth in Last Three Years</a:t>
            </a:r>
            <a:endParaRPr lang="en-US" sz="2400">
              <a:solidFill>
                <a:schemeClr val="bg1">
                  <a:lumMod val="65000"/>
                </a:schemeClr>
              </a:solidFill>
              <a:ea typeface="Roboto" panose="02000000000000000000" pitchFamily="2" charset="0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65000"/>
                  </a:schemeClr>
                </a:solidFill>
                <a:ea typeface="Roboto" panose="02000000000000000000" pitchFamily="2" charset="0"/>
                <a:cs typeface="Calibri"/>
              </a:rPr>
              <a:t>Growing Markets</a:t>
            </a:r>
            <a:endParaRPr lang="en-US" sz="2400">
              <a:solidFill>
                <a:schemeClr val="bg1">
                  <a:lumMod val="65000"/>
                </a:schemeClr>
              </a:solidFill>
              <a:ea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65000"/>
                  </a:schemeClr>
                </a:solidFill>
                <a:ea typeface="Roboto" panose="02000000000000000000" pitchFamily="2" charset="0"/>
              </a:rPr>
              <a:t>Increased Competition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65000"/>
                  </a:schemeClr>
                </a:solidFill>
                <a:ea typeface="Roboto" panose="02000000000000000000" pitchFamily="2" charset="0"/>
                <a:cs typeface="Calibri"/>
              </a:rPr>
              <a:t>Aging Reporting Mechanisms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bg1">
                  <a:lumMod val="65000"/>
                </a:schemeClr>
              </a:solidFill>
              <a:ea typeface="Roboto" panose="02000000000000000000" pitchFamily="2" charset="0"/>
              <a:cs typeface="Calibri"/>
            </a:endParaRPr>
          </a:p>
          <a:p>
            <a:pPr algn="l"/>
            <a:endParaRPr lang="en-US" sz="900">
              <a:solidFill>
                <a:schemeClr val="bg1">
                  <a:lumMod val="95000"/>
                </a:schemeClr>
              </a:solidFill>
              <a:ea typeface="Roboto" panose="02000000000000000000" pitchFamily="2" charset="0"/>
              <a:cs typeface="Calibri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8D8A553-24E5-48F2-8C3D-05E3554A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211" y="1632756"/>
            <a:ext cx="2522869" cy="14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243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03571" y="241219"/>
            <a:ext cx="340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A10FD6-8016-4D61-B00A-B22F27E12647}" type="slidenum">
              <a:rPr lang="id-ID" sz="1050">
                <a:solidFill>
                  <a:schemeClr val="bg1">
                    <a:lumMod val="65000"/>
                  </a:schemeClr>
                </a:solidFill>
              </a:rPr>
              <a:t>5</a:t>
            </a:fld>
            <a:endParaRPr lang="id-ID" sz="120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734E32-9F7D-4105-B355-0C7FA285491B}"/>
              </a:ext>
            </a:extLst>
          </p:cNvPr>
          <p:cNvGrpSpPr/>
          <p:nvPr/>
        </p:nvGrpSpPr>
        <p:grpSpPr>
          <a:xfrm>
            <a:off x="3319540" y="481388"/>
            <a:ext cx="3266920" cy="651072"/>
            <a:chOff x="3328485" y="1132645"/>
            <a:chExt cx="3266920" cy="651072"/>
          </a:xfrm>
        </p:grpSpPr>
        <p:sp>
          <p:nvSpPr>
            <p:cNvPr id="3" name="Content Placeholder 7"/>
            <p:cNvSpPr txBox="1">
              <a:spLocks/>
            </p:cNvSpPr>
            <p:nvPr/>
          </p:nvSpPr>
          <p:spPr>
            <a:xfrm>
              <a:off x="3328485" y="1132645"/>
              <a:ext cx="3266920" cy="565989"/>
            </a:xfrm>
            <a:prstGeom prst="rect">
              <a:avLst/>
            </a:prstGeom>
          </p:spPr>
          <p:txBody>
            <a:bodyPr vert="horz" wrap="square" lIns="68580" tIns="34290" rIns="68580" bIns="3429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CA" sz="2400">
                  <a:solidFill>
                    <a:schemeClr val="bg1">
                      <a:lumMod val="50000"/>
                    </a:schemeClr>
                  </a:solidFill>
                  <a:latin typeface="Lato" panose="020F0502020204030203" pitchFamily="34" charset="0"/>
                </a:rPr>
                <a:t>Current Sources</a:t>
              </a:r>
              <a:endParaRPr lang="en-US" sz="24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435340" y="1740173"/>
              <a:ext cx="1080000" cy="43544"/>
              <a:chOff x="4616262" y="2307771"/>
              <a:chExt cx="2349876" cy="58058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616262" y="2307771"/>
                <a:ext cx="1174938" cy="5805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791200" y="2307771"/>
                <a:ext cx="1174938" cy="5805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</p:grpSp>
      <p:sp>
        <p:nvSpPr>
          <p:cNvPr id="9" name="Rectangle 8"/>
          <p:cNvSpPr/>
          <p:nvPr/>
        </p:nvSpPr>
        <p:spPr>
          <a:xfrm rot="16200000">
            <a:off x="3782717" y="734715"/>
            <a:ext cx="2340567" cy="9906002"/>
          </a:xfrm>
          <a:prstGeom prst="rect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6" name="Title 13"/>
          <p:cNvSpPr txBox="1">
            <a:spLocks/>
          </p:cNvSpPr>
          <p:nvPr/>
        </p:nvSpPr>
        <p:spPr>
          <a:xfrm>
            <a:off x="7629068" y="2865142"/>
            <a:ext cx="2276931" cy="73231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CA" sz="140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rPr>
              <a:t>Manufacturing Automation</a:t>
            </a:r>
            <a:endParaRPr lang="id-ID" sz="1400">
              <a:solidFill>
                <a:schemeClr val="bg2">
                  <a:lumMod val="50000"/>
                </a:schemeClr>
              </a:solidFill>
              <a:latin typeface="+mn-lt"/>
              <a:ea typeface="Roboto" panose="02000000000000000000" pitchFamily="2" charset="0"/>
            </a:endParaRPr>
          </a:p>
          <a:p>
            <a:r>
              <a:rPr lang="en-CA" sz="140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rPr>
              <a:t>Comma-Delimited Text File</a:t>
            </a:r>
            <a:endParaRPr lang="en-US" sz="1400">
              <a:solidFill>
                <a:schemeClr val="bg1">
                  <a:lumMod val="6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17" name="Title 13"/>
          <p:cNvSpPr txBox="1">
            <a:spLocks/>
          </p:cNvSpPr>
          <p:nvPr/>
        </p:nvSpPr>
        <p:spPr>
          <a:xfrm>
            <a:off x="589086" y="2227111"/>
            <a:ext cx="1850988" cy="67414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CA" sz="140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rPr>
              <a:t>Order Processing System</a:t>
            </a:r>
          </a:p>
          <a:p>
            <a:pPr algn="ctr"/>
            <a:r>
              <a:rPr lang="en-CA" sz="140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rPr>
              <a:t>Microsoft SQL Server</a:t>
            </a:r>
            <a:endParaRPr lang="en-US" sz="1400">
              <a:solidFill>
                <a:schemeClr val="bg1">
                  <a:lumMod val="6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18" name="Title 13"/>
          <p:cNvSpPr txBox="1">
            <a:spLocks/>
          </p:cNvSpPr>
          <p:nvPr/>
        </p:nvSpPr>
        <p:spPr>
          <a:xfrm>
            <a:off x="360485" y="3597452"/>
            <a:ext cx="1858895" cy="74114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CA" sz="140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rPr>
              <a:t>Accounting System</a:t>
            </a:r>
            <a:endParaRPr lang="id-ID" sz="1400">
              <a:solidFill>
                <a:schemeClr val="bg2">
                  <a:lumMod val="50000"/>
                </a:schemeClr>
              </a:solidFill>
              <a:latin typeface="+mn-lt"/>
              <a:ea typeface="Roboto" panose="02000000000000000000" pitchFamily="2" charset="0"/>
            </a:endParaRPr>
          </a:p>
          <a:p>
            <a:pPr algn="r"/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rPr>
              <a:t>Microsoft SQL Server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379846" y="2510818"/>
            <a:ext cx="597722" cy="1505808"/>
            <a:chOff x="4082869" y="2409504"/>
            <a:chExt cx="796963" cy="2534524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082869" y="2414050"/>
              <a:ext cx="152966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35835" y="2409504"/>
              <a:ext cx="0" cy="253452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082869" y="4944028"/>
              <a:ext cx="152966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228092" y="3691994"/>
              <a:ext cx="65174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headEnd type="none" w="med" len="med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/>
          <p:cNvCxnSpPr/>
          <p:nvPr/>
        </p:nvCxnSpPr>
        <p:spPr>
          <a:xfrm>
            <a:off x="5803227" y="3272771"/>
            <a:ext cx="6393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74899" y="4712824"/>
            <a:ext cx="7871989" cy="1920090"/>
          </a:xfrm>
          <a:prstGeom prst="rect">
            <a:avLst/>
          </a:prstGeom>
          <a:noFill/>
        </p:spPr>
        <p:txBody>
          <a:bodyPr wrap="square" rIns="108000" bIns="27000" numCol="1" spcCol="360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20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The challenge is to integrate these systems together to create a fully functional Business Intelligence system usable by those that need to make decisions </a:t>
            </a:r>
          </a:p>
          <a:p>
            <a:pPr algn="ctr">
              <a:lnSpc>
                <a:spcPct val="150000"/>
              </a:lnSpc>
            </a:pPr>
            <a:r>
              <a:rPr lang="en-CA" sz="200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Faster and Smarter. </a:t>
            </a:r>
            <a:endParaRPr lang="id-ID" sz="200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</a:endParaRP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44" name="3D Model 43" descr="Mainframe symbol">
                <a:extLst>
                  <a:ext uri="{FF2B5EF4-FFF2-40B4-BE49-F238E27FC236}">
                    <a16:creationId xmlns:a16="http://schemas.microsoft.com/office/drawing/2014/main" id="{29BE46C2-556E-43B1-BB24-A3572ADCC6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04217" y="1991349"/>
              <a:ext cx="1813354" cy="23358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13354" cy="2335842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8786" ay="1683415" az="65300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26868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3D Model 43" descr="Mainframe symbol">
                <a:extLst>
                  <a:ext uri="{FF2B5EF4-FFF2-40B4-BE49-F238E27FC236}">
                    <a16:creationId xmlns:a16="http://schemas.microsoft.com/office/drawing/2014/main" id="{29BE46C2-556E-43B1-BB24-A3572ADCC6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4217" y="1991349"/>
                <a:ext cx="1813354" cy="2335842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Flowchart: Magnetic Disk 44">
            <a:extLst>
              <a:ext uri="{FF2B5EF4-FFF2-40B4-BE49-F238E27FC236}">
                <a16:creationId xmlns:a16="http://schemas.microsoft.com/office/drawing/2014/main" id="{0AC9FBAF-9804-4F25-B7E5-C66E748CD3C1}"/>
              </a:ext>
            </a:extLst>
          </p:cNvPr>
          <p:cNvSpPr/>
          <p:nvPr/>
        </p:nvSpPr>
        <p:spPr>
          <a:xfrm>
            <a:off x="2413000" y="2227112"/>
            <a:ext cx="914400" cy="6126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Flowchart: Magnetic Disk 45">
            <a:extLst>
              <a:ext uri="{FF2B5EF4-FFF2-40B4-BE49-F238E27FC236}">
                <a16:creationId xmlns:a16="http://schemas.microsoft.com/office/drawing/2014/main" id="{A7F7BD32-5F01-485D-BE97-60444E60ADBF}"/>
              </a:ext>
            </a:extLst>
          </p:cNvPr>
          <p:cNvSpPr/>
          <p:nvPr/>
        </p:nvSpPr>
        <p:spPr>
          <a:xfrm>
            <a:off x="2413000" y="3678118"/>
            <a:ext cx="914400" cy="6126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: Folded Corner 47">
            <a:extLst>
              <a:ext uri="{FF2B5EF4-FFF2-40B4-BE49-F238E27FC236}">
                <a16:creationId xmlns:a16="http://schemas.microsoft.com/office/drawing/2014/main" id="{09C03C48-F04D-44A6-BBCE-D1EB77FBF497}"/>
              </a:ext>
            </a:extLst>
          </p:cNvPr>
          <p:cNvSpPr/>
          <p:nvPr/>
        </p:nvSpPr>
        <p:spPr>
          <a:xfrm rot="10800000">
            <a:off x="6578600" y="2774097"/>
            <a:ext cx="914400" cy="9144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3862862" y="1381776"/>
            <a:ext cx="21802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solidFill>
                  <a:schemeClr val="bg2">
                    <a:lumMod val="50000"/>
                  </a:schemeClr>
                </a:solidFill>
                <a:ea typeface="Roboto" panose="02000000000000000000" pitchFamily="2" charset="0"/>
              </a:rPr>
              <a:t>Business Intelligence</a:t>
            </a:r>
          </a:p>
          <a:p>
            <a:pPr algn="ctr"/>
            <a:r>
              <a:rPr lang="en-CA">
                <a:solidFill>
                  <a:schemeClr val="bg2">
                    <a:lumMod val="50000"/>
                  </a:schemeClr>
                </a:solidFill>
                <a:ea typeface="Roboto" panose="02000000000000000000" pitchFamily="2" charset="0"/>
              </a:rPr>
              <a:t>for Max Min, Inc.</a:t>
            </a:r>
          </a:p>
        </p:txBody>
      </p:sp>
    </p:spTree>
    <p:extLst>
      <p:ext uri="{BB962C8B-B14F-4D97-AF65-F5344CB8AC3E}">
        <p14:creationId xmlns:p14="http://schemas.microsoft.com/office/powerpoint/2010/main" val="2888120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7" grpId="0"/>
      <p:bldP spid="18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21471" y="254286"/>
            <a:ext cx="340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A10FD6-8016-4D61-B00A-B22F27E12647}" type="slidenum">
              <a:rPr lang="id-ID" sz="1050">
                <a:solidFill>
                  <a:schemeClr val="bg1">
                    <a:lumMod val="65000"/>
                  </a:schemeClr>
                </a:solidFill>
              </a:rPr>
              <a:t>6</a:t>
            </a:fld>
            <a:endParaRPr lang="id-ID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900068" y="1749531"/>
            <a:ext cx="2168471" cy="27266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900">
              <a:solidFill>
                <a:schemeClr val="bg1">
                  <a:lumMod val="7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799048" y="721327"/>
            <a:ext cx="4867834" cy="651072"/>
            <a:chOff x="2752166" y="1132645"/>
            <a:chExt cx="4867834" cy="651072"/>
          </a:xfrm>
        </p:grpSpPr>
        <p:sp>
          <p:nvSpPr>
            <p:cNvPr id="3" name="Content Placeholder 7"/>
            <p:cNvSpPr txBox="1">
              <a:spLocks/>
            </p:cNvSpPr>
            <p:nvPr/>
          </p:nvSpPr>
          <p:spPr>
            <a:xfrm>
              <a:off x="2752166" y="1132645"/>
              <a:ext cx="4867834" cy="623248"/>
            </a:xfrm>
            <a:prstGeom prst="rect">
              <a:avLst/>
            </a:prstGeom>
          </p:spPr>
          <p:txBody>
            <a:bodyPr vert="horz" wrap="square" lIns="68580" tIns="34290" rIns="68580" bIns="3429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2400">
                  <a:solidFill>
                    <a:schemeClr val="bg1">
                      <a:lumMod val="50000"/>
                    </a:schemeClr>
                  </a:solidFill>
                  <a:latin typeface="Lato" panose="020F0502020204030203" pitchFamily="34" charset="0"/>
                </a:rPr>
                <a:t>Manufacturing Requirements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435340" y="1740173"/>
              <a:ext cx="1080000" cy="43544"/>
              <a:chOff x="4616262" y="2307771"/>
              <a:chExt cx="2349876" cy="58058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616262" y="2307771"/>
                <a:ext cx="1174938" cy="5805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791200" y="2307771"/>
                <a:ext cx="1174938" cy="5805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</p:grpSp>
      <p:sp>
        <p:nvSpPr>
          <p:cNvPr id="9" name="Freeform 7"/>
          <p:cNvSpPr>
            <a:spLocks/>
          </p:cNvSpPr>
          <p:nvPr/>
        </p:nvSpPr>
        <p:spPr bwMode="auto">
          <a:xfrm>
            <a:off x="1154339" y="2108899"/>
            <a:ext cx="2970208" cy="3656371"/>
          </a:xfrm>
          <a:custGeom>
            <a:avLst/>
            <a:gdLst>
              <a:gd name="T0" fmla="*/ 401 w 1218"/>
              <a:gd name="T1" fmla="*/ 1586 h 1586"/>
              <a:gd name="T2" fmla="*/ 665 w 1218"/>
              <a:gd name="T3" fmla="*/ 1586 h 1586"/>
              <a:gd name="T4" fmla="*/ 647 w 1218"/>
              <a:gd name="T5" fmla="*/ 1268 h 1586"/>
              <a:gd name="T6" fmla="*/ 765 w 1218"/>
              <a:gd name="T7" fmla="*/ 746 h 1586"/>
              <a:gd name="T8" fmla="*/ 1178 w 1218"/>
              <a:gd name="T9" fmla="*/ 746 h 1586"/>
              <a:gd name="T10" fmla="*/ 775 w 1218"/>
              <a:gd name="T11" fmla="*/ 674 h 1586"/>
              <a:gd name="T12" fmla="*/ 1218 w 1218"/>
              <a:gd name="T13" fmla="*/ 459 h 1586"/>
              <a:gd name="T14" fmla="*/ 945 w 1218"/>
              <a:gd name="T15" fmla="*/ 448 h 1586"/>
              <a:gd name="T16" fmla="*/ 952 w 1218"/>
              <a:gd name="T17" fmla="*/ 198 h 1586"/>
              <a:gd name="T18" fmla="*/ 821 w 1218"/>
              <a:gd name="T19" fmla="*/ 523 h 1586"/>
              <a:gd name="T20" fmla="*/ 632 w 1218"/>
              <a:gd name="T21" fmla="*/ 746 h 1586"/>
              <a:gd name="T22" fmla="*/ 821 w 1218"/>
              <a:gd name="T23" fmla="*/ 208 h 1586"/>
              <a:gd name="T24" fmla="*/ 608 w 1218"/>
              <a:gd name="T25" fmla="*/ 360 h 1586"/>
              <a:gd name="T26" fmla="*/ 313 w 1218"/>
              <a:gd name="T27" fmla="*/ 26 h 1586"/>
              <a:gd name="T28" fmla="*/ 541 w 1218"/>
              <a:gd name="T29" fmla="*/ 318 h 1586"/>
              <a:gd name="T30" fmla="*/ 321 w 1218"/>
              <a:gd name="T31" fmla="*/ 217 h 1586"/>
              <a:gd name="T32" fmla="*/ 113 w 1218"/>
              <a:gd name="T33" fmla="*/ 107 h 1586"/>
              <a:gd name="T34" fmla="*/ 321 w 1218"/>
              <a:gd name="T35" fmla="*/ 240 h 1586"/>
              <a:gd name="T36" fmla="*/ 557 w 1218"/>
              <a:gd name="T37" fmla="*/ 448 h 1586"/>
              <a:gd name="T38" fmla="*/ 577 w 1218"/>
              <a:gd name="T39" fmla="*/ 904 h 1586"/>
              <a:gd name="T40" fmla="*/ 377 w 1218"/>
              <a:gd name="T41" fmla="*/ 693 h 1586"/>
              <a:gd name="T42" fmla="*/ 299 w 1218"/>
              <a:gd name="T43" fmla="*/ 407 h 1586"/>
              <a:gd name="T44" fmla="*/ 275 w 1218"/>
              <a:gd name="T45" fmla="*/ 648 h 1586"/>
              <a:gd name="T46" fmla="*/ 0 w 1218"/>
              <a:gd name="T47" fmla="*/ 662 h 1586"/>
              <a:gd name="T48" fmla="*/ 321 w 1218"/>
              <a:gd name="T49" fmla="*/ 710 h 1586"/>
              <a:gd name="T50" fmla="*/ 513 w 1218"/>
              <a:gd name="T51" fmla="*/ 980 h 1586"/>
              <a:gd name="T52" fmla="*/ 125 w 1218"/>
              <a:gd name="T53" fmla="*/ 1038 h 1586"/>
              <a:gd name="T54" fmla="*/ 501 w 1218"/>
              <a:gd name="T55" fmla="*/ 1050 h 1586"/>
              <a:gd name="T56" fmla="*/ 401 w 1218"/>
              <a:gd name="T57" fmla="*/ 1586 h 1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18" h="1586">
                <a:moveTo>
                  <a:pt x="401" y="1586"/>
                </a:moveTo>
                <a:cubicBezTo>
                  <a:pt x="665" y="1586"/>
                  <a:pt x="665" y="1586"/>
                  <a:pt x="665" y="1586"/>
                </a:cubicBezTo>
                <a:cubicBezTo>
                  <a:pt x="665" y="1586"/>
                  <a:pt x="659" y="1456"/>
                  <a:pt x="647" y="1268"/>
                </a:cubicBezTo>
                <a:cubicBezTo>
                  <a:pt x="635" y="1080"/>
                  <a:pt x="629" y="840"/>
                  <a:pt x="765" y="746"/>
                </a:cubicBezTo>
                <a:cubicBezTo>
                  <a:pt x="901" y="652"/>
                  <a:pt x="1096" y="648"/>
                  <a:pt x="1178" y="746"/>
                </a:cubicBezTo>
                <a:cubicBezTo>
                  <a:pt x="1178" y="746"/>
                  <a:pt x="1017" y="568"/>
                  <a:pt x="775" y="674"/>
                </a:cubicBezTo>
                <a:cubicBezTo>
                  <a:pt x="775" y="674"/>
                  <a:pt x="912" y="370"/>
                  <a:pt x="1218" y="459"/>
                </a:cubicBezTo>
                <a:cubicBezTo>
                  <a:pt x="1218" y="459"/>
                  <a:pt x="1081" y="404"/>
                  <a:pt x="945" y="448"/>
                </a:cubicBezTo>
                <a:cubicBezTo>
                  <a:pt x="945" y="448"/>
                  <a:pt x="1022" y="359"/>
                  <a:pt x="952" y="198"/>
                </a:cubicBezTo>
                <a:cubicBezTo>
                  <a:pt x="952" y="198"/>
                  <a:pt x="1027" y="402"/>
                  <a:pt x="821" y="523"/>
                </a:cubicBezTo>
                <a:cubicBezTo>
                  <a:pt x="714" y="586"/>
                  <a:pt x="632" y="746"/>
                  <a:pt x="632" y="746"/>
                </a:cubicBezTo>
                <a:cubicBezTo>
                  <a:pt x="632" y="746"/>
                  <a:pt x="551" y="236"/>
                  <a:pt x="821" y="208"/>
                </a:cubicBezTo>
                <a:cubicBezTo>
                  <a:pt x="821" y="208"/>
                  <a:pt x="668" y="205"/>
                  <a:pt x="608" y="360"/>
                </a:cubicBezTo>
                <a:cubicBezTo>
                  <a:pt x="608" y="360"/>
                  <a:pt x="557" y="0"/>
                  <a:pt x="313" y="26"/>
                </a:cubicBezTo>
                <a:cubicBezTo>
                  <a:pt x="313" y="26"/>
                  <a:pt x="521" y="8"/>
                  <a:pt x="541" y="318"/>
                </a:cubicBezTo>
                <a:cubicBezTo>
                  <a:pt x="541" y="318"/>
                  <a:pt x="482" y="198"/>
                  <a:pt x="321" y="217"/>
                </a:cubicBezTo>
                <a:cubicBezTo>
                  <a:pt x="161" y="236"/>
                  <a:pt x="113" y="107"/>
                  <a:pt x="113" y="107"/>
                </a:cubicBezTo>
                <a:cubicBezTo>
                  <a:pt x="113" y="107"/>
                  <a:pt x="154" y="229"/>
                  <a:pt x="321" y="240"/>
                </a:cubicBezTo>
                <a:cubicBezTo>
                  <a:pt x="489" y="252"/>
                  <a:pt x="555" y="378"/>
                  <a:pt x="557" y="448"/>
                </a:cubicBezTo>
                <a:cubicBezTo>
                  <a:pt x="559" y="518"/>
                  <a:pt x="577" y="904"/>
                  <a:pt x="577" y="904"/>
                </a:cubicBezTo>
                <a:cubicBezTo>
                  <a:pt x="577" y="904"/>
                  <a:pt x="485" y="767"/>
                  <a:pt x="377" y="693"/>
                </a:cubicBezTo>
                <a:cubicBezTo>
                  <a:pt x="269" y="618"/>
                  <a:pt x="229" y="510"/>
                  <a:pt x="299" y="407"/>
                </a:cubicBezTo>
                <a:cubicBezTo>
                  <a:pt x="299" y="407"/>
                  <a:pt x="213" y="494"/>
                  <a:pt x="275" y="648"/>
                </a:cubicBezTo>
                <a:cubicBezTo>
                  <a:pt x="275" y="648"/>
                  <a:pt x="135" y="592"/>
                  <a:pt x="0" y="662"/>
                </a:cubicBezTo>
                <a:cubicBezTo>
                  <a:pt x="0" y="662"/>
                  <a:pt x="192" y="586"/>
                  <a:pt x="321" y="710"/>
                </a:cubicBezTo>
                <a:cubicBezTo>
                  <a:pt x="451" y="834"/>
                  <a:pt x="513" y="980"/>
                  <a:pt x="513" y="980"/>
                </a:cubicBezTo>
                <a:cubicBezTo>
                  <a:pt x="513" y="980"/>
                  <a:pt x="297" y="886"/>
                  <a:pt x="125" y="1038"/>
                </a:cubicBezTo>
                <a:cubicBezTo>
                  <a:pt x="125" y="1038"/>
                  <a:pt x="431" y="886"/>
                  <a:pt x="501" y="1050"/>
                </a:cubicBezTo>
                <a:cubicBezTo>
                  <a:pt x="571" y="1214"/>
                  <a:pt x="551" y="1440"/>
                  <a:pt x="401" y="1586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10" name="Group 9"/>
          <p:cNvGrpSpPr/>
          <p:nvPr/>
        </p:nvGrpSpPr>
        <p:grpSpPr>
          <a:xfrm>
            <a:off x="61853" y="1773239"/>
            <a:ext cx="5291478" cy="2679206"/>
            <a:chOff x="-759352" y="1221319"/>
            <a:chExt cx="7055303" cy="3572274"/>
          </a:xfrm>
        </p:grpSpPr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4885931" y="2316003"/>
              <a:ext cx="1410020" cy="327595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>
                  <a:solidFill>
                    <a:schemeClr val="bg2">
                      <a:lumMod val="50000"/>
                    </a:schemeClr>
                  </a:solidFill>
                </a:rPr>
                <a:t>Inventory</a:t>
              </a:r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1814149" y="1221319"/>
              <a:ext cx="2357104" cy="704945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>
                  <a:solidFill>
                    <a:schemeClr val="bg2">
                      <a:lumMod val="50000"/>
                    </a:schemeClr>
                  </a:solidFill>
                </a:rPr>
                <a:t>Manufacturing </a:t>
              </a:r>
            </a:p>
            <a:p>
              <a:pPr marL="0" indent="0" algn="ctr">
                <a:buNone/>
              </a:pPr>
              <a:r>
                <a:rPr lang="en-US" b="1">
                  <a:solidFill>
                    <a:schemeClr val="bg2">
                      <a:lumMod val="50000"/>
                    </a:schemeClr>
                  </a:solidFill>
                </a:rPr>
                <a:t>Time</a:t>
              </a:r>
            </a:p>
          </p:txBody>
        </p:sp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-554597" y="2371240"/>
              <a:ext cx="2068381" cy="327595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>
                  <a:solidFill>
                    <a:schemeClr val="bg2">
                      <a:lumMod val="50000"/>
                    </a:schemeClr>
                  </a:solidFill>
                </a:rPr>
                <a:t>Rejected</a:t>
              </a:r>
            </a:p>
            <a:p>
              <a:pPr marL="0" indent="0" algn="ctr">
                <a:buNone/>
              </a:pPr>
              <a:r>
                <a:rPr lang="en-US" b="1">
                  <a:solidFill>
                    <a:schemeClr val="bg2">
                      <a:lumMod val="50000"/>
                    </a:schemeClr>
                  </a:solidFill>
                </a:rPr>
                <a:t> Products</a:t>
              </a:r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3908211" y="3862951"/>
              <a:ext cx="2387740" cy="327595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>
                  <a:solidFill>
                    <a:schemeClr val="bg2">
                      <a:lumMod val="50000"/>
                    </a:schemeClr>
                  </a:solidFill>
                </a:rPr>
                <a:t>Current</a:t>
              </a:r>
            </a:p>
            <a:p>
              <a:pPr marL="0" indent="0" algn="ctr">
                <a:buNone/>
              </a:pPr>
              <a:r>
                <a:rPr lang="en-US" b="1">
                  <a:solidFill>
                    <a:schemeClr val="bg2">
                      <a:lumMod val="50000"/>
                    </a:schemeClr>
                  </a:solidFill>
                </a:rPr>
                <a:t> Backorders</a:t>
              </a: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-759352" y="4465998"/>
              <a:ext cx="2213485" cy="327595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>
                  <a:solidFill>
                    <a:schemeClr val="bg2">
                      <a:lumMod val="50000"/>
                    </a:schemeClr>
                  </a:solidFill>
                </a:rPr>
                <a:t>Accepted</a:t>
              </a:r>
            </a:p>
            <a:p>
              <a:pPr marL="0" indent="0" algn="ctr">
                <a:buNone/>
              </a:pPr>
              <a:r>
                <a:rPr lang="en-US" b="1">
                  <a:solidFill>
                    <a:schemeClr val="bg2">
                      <a:lumMod val="50000"/>
                    </a:schemeClr>
                  </a:solidFill>
                </a:rPr>
                <a:t> Products</a:t>
              </a:r>
            </a:p>
          </p:txBody>
        </p:sp>
      </p:grpSp>
      <p:sp>
        <p:nvSpPr>
          <p:cNvPr id="16" name="Oval 15"/>
          <p:cNvSpPr/>
          <p:nvPr/>
        </p:nvSpPr>
        <p:spPr>
          <a:xfrm>
            <a:off x="1701831" y="3149408"/>
            <a:ext cx="1472484" cy="9151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bg1"/>
                </a:solidFill>
              </a:rPr>
              <a:t>Manufacturing Process</a:t>
            </a:r>
            <a:endParaRPr lang="en-US" sz="788" b="1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332535" y="4082365"/>
            <a:ext cx="425682" cy="425683"/>
            <a:chOff x="934891" y="4300152"/>
            <a:chExt cx="567576" cy="567577"/>
          </a:xfrm>
          <a:solidFill>
            <a:schemeClr val="accent1"/>
          </a:solidFill>
        </p:grpSpPr>
        <p:sp>
          <p:nvSpPr>
            <p:cNvPr id="18" name="Oval 17"/>
            <p:cNvSpPr/>
            <p:nvPr/>
          </p:nvSpPr>
          <p:spPr>
            <a:xfrm>
              <a:off x="934891" y="4300152"/>
              <a:ext cx="567576" cy="567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0587" y="4364677"/>
              <a:ext cx="49354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sz="135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73213" y="2618509"/>
            <a:ext cx="386984" cy="386986"/>
            <a:chOff x="1255796" y="2348345"/>
            <a:chExt cx="515978" cy="515981"/>
          </a:xfrm>
        </p:grpSpPr>
        <p:sp>
          <p:nvSpPr>
            <p:cNvPr id="21" name="Oval 20"/>
            <p:cNvSpPr/>
            <p:nvPr/>
          </p:nvSpPr>
          <p:spPr>
            <a:xfrm>
              <a:off x="1255796" y="2348345"/>
              <a:ext cx="515978" cy="51598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67012" y="2401680"/>
              <a:ext cx="49354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sz="135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759807" y="2669251"/>
            <a:ext cx="566583" cy="566584"/>
            <a:chOff x="4171253" y="2416001"/>
            <a:chExt cx="755444" cy="755445"/>
          </a:xfrm>
        </p:grpSpPr>
        <p:sp>
          <p:nvSpPr>
            <p:cNvPr id="27" name="Oval 26"/>
            <p:cNvSpPr/>
            <p:nvPr/>
          </p:nvSpPr>
          <p:spPr>
            <a:xfrm>
              <a:off x="4171253" y="2416001"/>
              <a:ext cx="755444" cy="75544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290884" y="2582364"/>
              <a:ext cx="49354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sz="135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30" name="Oval 29"/>
          <p:cNvSpPr>
            <a:spLocks noChangeAspect="1"/>
          </p:cNvSpPr>
          <p:nvPr/>
        </p:nvSpPr>
        <p:spPr>
          <a:xfrm>
            <a:off x="3777378" y="3551167"/>
            <a:ext cx="282064" cy="2820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2" name="Group 31"/>
          <p:cNvGrpSpPr/>
          <p:nvPr/>
        </p:nvGrpSpPr>
        <p:grpSpPr>
          <a:xfrm>
            <a:off x="5596253" y="3169374"/>
            <a:ext cx="270000" cy="2238023"/>
            <a:chOff x="6198060" y="3168291"/>
            <a:chExt cx="360000" cy="2984030"/>
          </a:xfrm>
        </p:grpSpPr>
        <p:grpSp>
          <p:nvGrpSpPr>
            <p:cNvPr id="33" name="Group 32"/>
            <p:cNvGrpSpPr/>
            <p:nvPr/>
          </p:nvGrpSpPr>
          <p:grpSpPr>
            <a:xfrm>
              <a:off x="6198060" y="3168291"/>
              <a:ext cx="360000" cy="360000"/>
              <a:chOff x="6169032" y="2137791"/>
              <a:chExt cx="360000" cy="36000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6169032" y="2137791"/>
                <a:ext cx="360000" cy="36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227360" y="2154430"/>
                <a:ext cx="26163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id-ID" sz="105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198060" y="3821943"/>
              <a:ext cx="360000" cy="360000"/>
              <a:chOff x="6169032" y="2137791"/>
              <a:chExt cx="360000" cy="36000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6169032" y="2137791"/>
                <a:ext cx="360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212847" y="2154430"/>
                <a:ext cx="26163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id-ID" sz="105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6198060" y="4466951"/>
              <a:ext cx="360000" cy="384222"/>
              <a:chOff x="6169032" y="2137791"/>
              <a:chExt cx="360000" cy="384222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6169032" y="2137791"/>
                <a:ext cx="360000" cy="360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227360" y="2183458"/>
                <a:ext cx="26163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id-ID" sz="105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6198060" y="5140992"/>
              <a:ext cx="360000" cy="360000"/>
              <a:chOff x="6169032" y="2137791"/>
              <a:chExt cx="360000" cy="360000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6169032" y="2137791"/>
                <a:ext cx="360000" cy="360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227360" y="2154430"/>
                <a:ext cx="26163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id-ID" sz="105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198060" y="5792321"/>
              <a:ext cx="360000" cy="360000"/>
              <a:chOff x="6169032" y="2137791"/>
              <a:chExt cx="360000" cy="360000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6169032" y="2137791"/>
                <a:ext cx="360000" cy="360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227360" y="2168944"/>
                <a:ext cx="261632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id-ID" sz="90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5924157" y="3078564"/>
            <a:ext cx="3276533" cy="2471305"/>
            <a:chOff x="6531518" y="3204236"/>
            <a:chExt cx="5010784" cy="3295073"/>
          </a:xfrm>
        </p:grpSpPr>
        <p:sp>
          <p:nvSpPr>
            <p:cNvPr id="49" name="Title 13"/>
            <p:cNvSpPr txBox="1">
              <a:spLocks/>
            </p:cNvSpPr>
            <p:nvPr/>
          </p:nvSpPr>
          <p:spPr>
            <a:xfrm>
              <a:off x="6531518" y="3204236"/>
              <a:ext cx="4983788" cy="653149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 panose="02000000000000000000" pitchFamily="2" charset="0"/>
                </a:rPr>
                <a:t>Time (Year, Quarter, Month, Day)</a:t>
              </a:r>
            </a:p>
          </p:txBody>
        </p:sp>
        <p:sp>
          <p:nvSpPr>
            <p:cNvPr id="50" name="Title 13"/>
            <p:cNvSpPr txBox="1">
              <a:spLocks/>
            </p:cNvSpPr>
            <p:nvPr/>
          </p:nvSpPr>
          <p:spPr>
            <a:xfrm>
              <a:off x="6545016" y="3858075"/>
              <a:ext cx="4983788" cy="637385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 panose="02000000000000000000" pitchFamily="2" charset="0"/>
                </a:rPr>
                <a:t>Machine</a:t>
              </a:r>
            </a:p>
          </p:txBody>
        </p:sp>
        <p:sp>
          <p:nvSpPr>
            <p:cNvPr id="51" name="Title 13"/>
            <p:cNvSpPr txBox="1">
              <a:spLocks/>
            </p:cNvSpPr>
            <p:nvPr/>
          </p:nvSpPr>
          <p:spPr>
            <a:xfrm>
              <a:off x="6558514" y="4515382"/>
              <a:ext cx="4983788" cy="613607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 panose="02000000000000000000" pitchFamily="2" charset="0"/>
                </a:rPr>
                <a:t>Product Type</a:t>
              </a:r>
            </a:p>
          </p:txBody>
        </p:sp>
        <p:sp>
          <p:nvSpPr>
            <p:cNvPr id="52" name="Title 13"/>
            <p:cNvSpPr txBox="1">
              <a:spLocks/>
            </p:cNvSpPr>
            <p:nvPr/>
          </p:nvSpPr>
          <p:spPr>
            <a:xfrm>
              <a:off x="6545016" y="5147254"/>
              <a:ext cx="4983788" cy="640852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 panose="02000000000000000000" pitchFamily="2" charset="0"/>
                </a:rPr>
                <a:t>Rejection Percentage KPI</a:t>
              </a:r>
            </a:p>
          </p:txBody>
        </p:sp>
        <p:sp>
          <p:nvSpPr>
            <p:cNvPr id="53" name="Title 13"/>
            <p:cNvSpPr txBox="1">
              <a:spLocks/>
            </p:cNvSpPr>
            <p:nvPr/>
          </p:nvSpPr>
          <p:spPr>
            <a:xfrm>
              <a:off x="6531518" y="5788106"/>
              <a:ext cx="4983787" cy="711203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 panose="02000000000000000000" pitchFamily="2" charset="0"/>
                </a:rPr>
                <a:t>Manufacturing Material </a:t>
              </a:r>
              <a:endParaRPr lang="en-US" sz="825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  <p:sp>
        <p:nvSpPr>
          <p:cNvPr id="54" name="Content Placeholder 2"/>
          <p:cNvSpPr txBox="1">
            <a:spLocks/>
          </p:cNvSpPr>
          <p:nvPr/>
        </p:nvSpPr>
        <p:spPr>
          <a:xfrm>
            <a:off x="4949632" y="2441141"/>
            <a:ext cx="4010477" cy="716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Ability to drill down by:</a:t>
            </a:r>
            <a:endParaRPr lang="en-US" sz="900">
              <a:solidFill>
                <a:schemeClr val="bg1">
                  <a:lumMod val="65000"/>
                </a:schemeClr>
              </a:solidFill>
              <a:ea typeface="Roboto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97CCFA-2961-4801-BA6C-D94D8C6112E4}"/>
              </a:ext>
            </a:extLst>
          </p:cNvPr>
          <p:cNvGrpSpPr/>
          <p:nvPr/>
        </p:nvGrpSpPr>
        <p:grpSpPr>
          <a:xfrm>
            <a:off x="2985435" y="2279203"/>
            <a:ext cx="386984" cy="386986"/>
            <a:chOff x="1255796" y="2348345"/>
            <a:chExt cx="515978" cy="51598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2CB3E0C-8713-42A6-9F98-A54CA4C3B621}"/>
                </a:ext>
              </a:extLst>
            </p:cNvPr>
            <p:cNvSpPr/>
            <p:nvPr/>
          </p:nvSpPr>
          <p:spPr>
            <a:xfrm>
              <a:off x="1255796" y="2348345"/>
              <a:ext cx="515978" cy="51598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8ED0E3-5489-4D25-B768-2337F8007CEB}"/>
                </a:ext>
              </a:extLst>
            </p:cNvPr>
            <p:cNvSpPr txBox="1"/>
            <p:nvPr/>
          </p:nvSpPr>
          <p:spPr>
            <a:xfrm>
              <a:off x="1267012" y="2401680"/>
              <a:ext cx="49354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sz="135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78876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21471" y="254286"/>
            <a:ext cx="340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A10FD6-8016-4D61-B00A-B22F27E12647}" type="slidenum">
              <a:rPr lang="id-ID" sz="1050">
                <a:solidFill>
                  <a:schemeClr val="bg1">
                    <a:lumMod val="65000"/>
                  </a:schemeClr>
                </a:solidFill>
              </a:rPr>
              <a:t>7</a:t>
            </a:fld>
            <a:endParaRPr lang="id-ID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918410" y="1670110"/>
            <a:ext cx="2168471" cy="27266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900">
              <a:solidFill>
                <a:schemeClr val="bg1">
                  <a:lumMod val="7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22504" y="633828"/>
            <a:ext cx="4867834" cy="651072"/>
            <a:chOff x="2752166" y="1132645"/>
            <a:chExt cx="4867834" cy="651072"/>
          </a:xfrm>
        </p:grpSpPr>
        <p:sp>
          <p:nvSpPr>
            <p:cNvPr id="3" name="Content Placeholder 7"/>
            <p:cNvSpPr txBox="1">
              <a:spLocks/>
            </p:cNvSpPr>
            <p:nvPr/>
          </p:nvSpPr>
          <p:spPr>
            <a:xfrm>
              <a:off x="2752166" y="1132645"/>
              <a:ext cx="4867834" cy="623248"/>
            </a:xfrm>
            <a:prstGeom prst="rect">
              <a:avLst/>
            </a:prstGeom>
          </p:spPr>
          <p:txBody>
            <a:bodyPr vert="horz" wrap="square" lIns="68580" tIns="34290" rIns="68580" bIns="3429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2400">
                  <a:solidFill>
                    <a:schemeClr val="bg1">
                      <a:lumMod val="50000"/>
                    </a:schemeClr>
                  </a:solidFill>
                  <a:latin typeface="Lato" panose="020F0502020204030203" pitchFamily="34" charset="0"/>
                </a:rPr>
                <a:t>Sales Requirements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435340" y="1740173"/>
              <a:ext cx="1080000" cy="43544"/>
              <a:chOff x="4616262" y="2307771"/>
              <a:chExt cx="2349876" cy="58058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616262" y="2307771"/>
                <a:ext cx="1174938" cy="5805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791200" y="2307771"/>
                <a:ext cx="1174938" cy="5805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</p:grpSp>
      <p:sp>
        <p:nvSpPr>
          <p:cNvPr id="9" name="Freeform 7"/>
          <p:cNvSpPr>
            <a:spLocks/>
          </p:cNvSpPr>
          <p:nvPr/>
        </p:nvSpPr>
        <p:spPr bwMode="auto">
          <a:xfrm>
            <a:off x="1154339" y="2108899"/>
            <a:ext cx="2970208" cy="3656371"/>
          </a:xfrm>
          <a:custGeom>
            <a:avLst/>
            <a:gdLst>
              <a:gd name="T0" fmla="*/ 401 w 1218"/>
              <a:gd name="T1" fmla="*/ 1586 h 1586"/>
              <a:gd name="T2" fmla="*/ 665 w 1218"/>
              <a:gd name="T3" fmla="*/ 1586 h 1586"/>
              <a:gd name="T4" fmla="*/ 647 w 1218"/>
              <a:gd name="T5" fmla="*/ 1268 h 1586"/>
              <a:gd name="T6" fmla="*/ 765 w 1218"/>
              <a:gd name="T7" fmla="*/ 746 h 1586"/>
              <a:gd name="T8" fmla="*/ 1178 w 1218"/>
              <a:gd name="T9" fmla="*/ 746 h 1586"/>
              <a:gd name="T10" fmla="*/ 775 w 1218"/>
              <a:gd name="T11" fmla="*/ 674 h 1586"/>
              <a:gd name="T12" fmla="*/ 1218 w 1218"/>
              <a:gd name="T13" fmla="*/ 459 h 1586"/>
              <a:gd name="T14" fmla="*/ 945 w 1218"/>
              <a:gd name="T15" fmla="*/ 448 h 1586"/>
              <a:gd name="T16" fmla="*/ 952 w 1218"/>
              <a:gd name="T17" fmla="*/ 198 h 1586"/>
              <a:gd name="T18" fmla="*/ 821 w 1218"/>
              <a:gd name="T19" fmla="*/ 523 h 1586"/>
              <a:gd name="T20" fmla="*/ 632 w 1218"/>
              <a:gd name="T21" fmla="*/ 746 h 1586"/>
              <a:gd name="T22" fmla="*/ 821 w 1218"/>
              <a:gd name="T23" fmla="*/ 208 h 1586"/>
              <a:gd name="T24" fmla="*/ 608 w 1218"/>
              <a:gd name="T25" fmla="*/ 360 h 1586"/>
              <a:gd name="T26" fmla="*/ 313 w 1218"/>
              <a:gd name="T27" fmla="*/ 26 h 1586"/>
              <a:gd name="T28" fmla="*/ 541 w 1218"/>
              <a:gd name="T29" fmla="*/ 318 h 1586"/>
              <a:gd name="T30" fmla="*/ 321 w 1218"/>
              <a:gd name="T31" fmla="*/ 217 h 1586"/>
              <a:gd name="T32" fmla="*/ 113 w 1218"/>
              <a:gd name="T33" fmla="*/ 107 h 1586"/>
              <a:gd name="T34" fmla="*/ 321 w 1218"/>
              <a:gd name="T35" fmla="*/ 240 h 1586"/>
              <a:gd name="T36" fmla="*/ 557 w 1218"/>
              <a:gd name="T37" fmla="*/ 448 h 1586"/>
              <a:gd name="T38" fmla="*/ 577 w 1218"/>
              <a:gd name="T39" fmla="*/ 904 h 1586"/>
              <a:gd name="T40" fmla="*/ 377 w 1218"/>
              <a:gd name="T41" fmla="*/ 693 h 1586"/>
              <a:gd name="T42" fmla="*/ 299 w 1218"/>
              <a:gd name="T43" fmla="*/ 407 h 1586"/>
              <a:gd name="T44" fmla="*/ 275 w 1218"/>
              <a:gd name="T45" fmla="*/ 648 h 1586"/>
              <a:gd name="T46" fmla="*/ 0 w 1218"/>
              <a:gd name="T47" fmla="*/ 662 h 1586"/>
              <a:gd name="T48" fmla="*/ 321 w 1218"/>
              <a:gd name="T49" fmla="*/ 710 h 1586"/>
              <a:gd name="T50" fmla="*/ 513 w 1218"/>
              <a:gd name="T51" fmla="*/ 980 h 1586"/>
              <a:gd name="T52" fmla="*/ 125 w 1218"/>
              <a:gd name="T53" fmla="*/ 1038 h 1586"/>
              <a:gd name="T54" fmla="*/ 501 w 1218"/>
              <a:gd name="T55" fmla="*/ 1050 h 1586"/>
              <a:gd name="T56" fmla="*/ 401 w 1218"/>
              <a:gd name="T57" fmla="*/ 1586 h 1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18" h="1586">
                <a:moveTo>
                  <a:pt x="401" y="1586"/>
                </a:moveTo>
                <a:cubicBezTo>
                  <a:pt x="665" y="1586"/>
                  <a:pt x="665" y="1586"/>
                  <a:pt x="665" y="1586"/>
                </a:cubicBezTo>
                <a:cubicBezTo>
                  <a:pt x="665" y="1586"/>
                  <a:pt x="659" y="1456"/>
                  <a:pt x="647" y="1268"/>
                </a:cubicBezTo>
                <a:cubicBezTo>
                  <a:pt x="635" y="1080"/>
                  <a:pt x="629" y="840"/>
                  <a:pt x="765" y="746"/>
                </a:cubicBezTo>
                <a:cubicBezTo>
                  <a:pt x="901" y="652"/>
                  <a:pt x="1096" y="648"/>
                  <a:pt x="1178" y="746"/>
                </a:cubicBezTo>
                <a:cubicBezTo>
                  <a:pt x="1178" y="746"/>
                  <a:pt x="1017" y="568"/>
                  <a:pt x="775" y="674"/>
                </a:cubicBezTo>
                <a:cubicBezTo>
                  <a:pt x="775" y="674"/>
                  <a:pt x="912" y="370"/>
                  <a:pt x="1218" y="459"/>
                </a:cubicBezTo>
                <a:cubicBezTo>
                  <a:pt x="1218" y="459"/>
                  <a:pt x="1081" y="404"/>
                  <a:pt x="945" y="448"/>
                </a:cubicBezTo>
                <a:cubicBezTo>
                  <a:pt x="945" y="448"/>
                  <a:pt x="1022" y="359"/>
                  <a:pt x="952" y="198"/>
                </a:cubicBezTo>
                <a:cubicBezTo>
                  <a:pt x="952" y="198"/>
                  <a:pt x="1027" y="402"/>
                  <a:pt x="821" y="523"/>
                </a:cubicBezTo>
                <a:cubicBezTo>
                  <a:pt x="714" y="586"/>
                  <a:pt x="632" y="746"/>
                  <a:pt x="632" y="746"/>
                </a:cubicBezTo>
                <a:cubicBezTo>
                  <a:pt x="632" y="746"/>
                  <a:pt x="551" y="236"/>
                  <a:pt x="821" y="208"/>
                </a:cubicBezTo>
                <a:cubicBezTo>
                  <a:pt x="821" y="208"/>
                  <a:pt x="668" y="205"/>
                  <a:pt x="608" y="360"/>
                </a:cubicBezTo>
                <a:cubicBezTo>
                  <a:pt x="608" y="360"/>
                  <a:pt x="557" y="0"/>
                  <a:pt x="313" y="26"/>
                </a:cubicBezTo>
                <a:cubicBezTo>
                  <a:pt x="313" y="26"/>
                  <a:pt x="521" y="8"/>
                  <a:pt x="541" y="318"/>
                </a:cubicBezTo>
                <a:cubicBezTo>
                  <a:pt x="541" y="318"/>
                  <a:pt x="482" y="198"/>
                  <a:pt x="321" y="217"/>
                </a:cubicBezTo>
                <a:cubicBezTo>
                  <a:pt x="161" y="236"/>
                  <a:pt x="113" y="107"/>
                  <a:pt x="113" y="107"/>
                </a:cubicBezTo>
                <a:cubicBezTo>
                  <a:pt x="113" y="107"/>
                  <a:pt x="154" y="229"/>
                  <a:pt x="321" y="240"/>
                </a:cubicBezTo>
                <a:cubicBezTo>
                  <a:pt x="489" y="252"/>
                  <a:pt x="555" y="378"/>
                  <a:pt x="557" y="448"/>
                </a:cubicBezTo>
                <a:cubicBezTo>
                  <a:pt x="559" y="518"/>
                  <a:pt x="577" y="904"/>
                  <a:pt x="577" y="904"/>
                </a:cubicBezTo>
                <a:cubicBezTo>
                  <a:pt x="577" y="904"/>
                  <a:pt x="485" y="767"/>
                  <a:pt x="377" y="693"/>
                </a:cubicBezTo>
                <a:cubicBezTo>
                  <a:pt x="269" y="618"/>
                  <a:pt x="229" y="510"/>
                  <a:pt x="299" y="407"/>
                </a:cubicBezTo>
                <a:cubicBezTo>
                  <a:pt x="299" y="407"/>
                  <a:pt x="213" y="494"/>
                  <a:pt x="275" y="648"/>
                </a:cubicBezTo>
                <a:cubicBezTo>
                  <a:pt x="275" y="648"/>
                  <a:pt x="135" y="592"/>
                  <a:pt x="0" y="662"/>
                </a:cubicBezTo>
                <a:cubicBezTo>
                  <a:pt x="0" y="662"/>
                  <a:pt x="192" y="586"/>
                  <a:pt x="321" y="710"/>
                </a:cubicBezTo>
                <a:cubicBezTo>
                  <a:pt x="451" y="834"/>
                  <a:pt x="513" y="980"/>
                  <a:pt x="513" y="980"/>
                </a:cubicBezTo>
                <a:cubicBezTo>
                  <a:pt x="513" y="980"/>
                  <a:pt x="297" y="886"/>
                  <a:pt x="125" y="1038"/>
                </a:cubicBezTo>
                <a:cubicBezTo>
                  <a:pt x="125" y="1038"/>
                  <a:pt x="431" y="886"/>
                  <a:pt x="501" y="1050"/>
                </a:cubicBezTo>
                <a:cubicBezTo>
                  <a:pt x="571" y="1214"/>
                  <a:pt x="551" y="1440"/>
                  <a:pt x="401" y="1586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10" name="Group 9"/>
          <p:cNvGrpSpPr/>
          <p:nvPr/>
        </p:nvGrpSpPr>
        <p:grpSpPr>
          <a:xfrm>
            <a:off x="-138286" y="1702965"/>
            <a:ext cx="5640633" cy="2527529"/>
            <a:chOff x="-1026205" y="1127621"/>
            <a:chExt cx="7520844" cy="3370038"/>
          </a:xfrm>
        </p:grpSpPr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-483377" y="2111855"/>
              <a:ext cx="1817601" cy="327595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>
                  <a:solidFill>
                    <a:schemeClr val="bg2">
                      <a:lumMod val="50000"/>
                    </a:schemeClr>
                  </a:solidFill>
                </a:rPr>
                <a:t># Sold  </a:t>
              </a:r>
            </a:p>
            <a:p>
              <a:pPr marL="0" indent="0" algn="ctr">
                <a:buNone/>
              </a:pPr>
              <a:r>
                <a:rPr lang="en-US" b="1">
                  <a:solidFill>
                    <a:schemeClr val="bg2">
                      <a:lumMod val="50000"/>
                    </a:schemeClr>
                  </a:solidFill>
                </a:rPr>
                <a:t>Products </a:t>
              </a:r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1513783" y="1127621"/>
              <a:ext cx="2475159" cy="327595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>
                  <a:solidFill>
                    <a:schemeClr val="bg2">
                      <a:lumMod val="50000"/>
                    </a:schemeClr>
                  </a:solidFill>
                </a:rPr>
                <a:t>Regional</a:t>
              </a:r>
            </a:p>
            <a:p>
              <a:pPr marL="0" indent="0" algn="ctr">
                <a:buNone/>
              </a:pPr>
              <a:r>
                <a:rPr lang="en-US" b="1">
                  <a:solidFill>
                    <a:schemeClr val="bg2">
                      <a:lumMod val="50000"/>
                    </a:schemeClr>
                  </a:solidFill>
                </a:rPr>
                <a:t> Sales</a:t>
              </a:r>
            </a:p>
          </p:txBody>
        </p:sp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4426258" y="2008978"/>
              <a:ext cx="2068381" cy="327595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>
                  <a:solidFill>
                    <a:schemeClr val="bg2">
                      <a:lumMod val="50000"/>
                    </a:schemeClr>
                  </a:solidFill>
                </a:rPr>
                <a:t>Sales Tax </a:t>
              </a:r>
            </a:p>
            <a:p>
              <a:pPr marL="0" indent="0" algn="ctr">
                <a:buNone/>
              </a:pPr>
              <a:r>
                <a:rPr lang="en-US" b="1">
                  <a:solidFill>
                    <a:schemeClr val="bg2">
                      <a:lumMod val="50000"/>
                    </a:schemeClr>
                  </a:solidFill>
                </a:rPr>
                <a:t>Charges</a:t>
              </a:r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3376895" y="4063737"/>
              <a:ext cx="2387740" cy="327595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>
                  <a:solidFill>
                    <a:schemeClr val="bg2">
                      <a:lumMod val="50000"/>
                    </a:schemeClr>
                  </a:solidFill>
                </a:rPr>
                <a:t>Shipping </a:t>
              </a:r>
            </a:p>
            <a:p>
              <a:pPr marL="0" indent="0" algn="ctr">
                <a:buNone/>
              </a:pPr>
              <a:r>
                <a:rPr lang="en-US" b="1">
                  <a:solidFill>
                    <a:schemeClr val="bg2">
                      <a:lumMod val="50000"/>
                    </a:schemeClr>
                  </a:solidFill>
                </a:rPr>
                <a:t>Charges</a:t>
              </a: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-1026205" y="4170064"/>
              <a:ext cx="2500356" cy="327595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>
                  <a:solidFill>
                    <a:schemeClr val="bg2">
                      <a:lumMod val="50000"/>
                    </a:schemeClr>
                  </a:solidFill>
                </a:rPr>
                <a:t>Product</a:t>
              </a:r>
            </a:p>
            <a:p>
              <a:pPr marL="0" indent="0" algn="ctr">
                <a:buNone/>
              </a:pPr>
              <a:r>
                <a:rPr lang="en-US" b="1">
                  <a:solidFill>
                    <a:schemeClr val="bg2">
                      <a:lumMod val="50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16" name="Oval 15"/>
          <p:cNvSpPr/>
          <p:nvPr/>
        </p:nvSpPr>
        <p:spPr>
          <a:xfrm>
            <a:off x="1701831" y="3149408"/>
            <a:ext cx="1472484" cy="9151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bg1"/>
                </a:solidFill>
              </a:rPr>
              <a:t>Sales Process</a:t>
            </a:r>
            <a:endParaRPr lang="en-US" sz="788" b="1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332535" y="4082365"/>
            <a:ext cx="425682" cy="4256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1573213" y="2618509"/>
            <a:ext cx="386984" cy="3869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2925011" y="2311008"/>
            <a:ext cx="319821" cy="319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/>
          <p:cNvSpPr/>
          <p:nvPr/>
        </p:nvSpPr>
        <p:spPr>
          <a:xfrm>
            <a:off x="3759808" y="2669250"/>
            <a:ext cx="566583" cy="56658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3777378" y="3551167"/>
            <a:ext cx="282064" cy="2820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3" name="Group 32"/>
          <p:cNvGrpSpPr/>
          <p:nvPr/>
        </p:nvGrpSpPr>
        <p:grpSpPr>
          <a:xfrm>
            <a:off x="5596253" y="3169374"/>
            <a:ext cx="270000" cy="270001"/>
            <a:chOff x="6169032" y="2137791"/>
            <a:chExt cx="360000" cy="360000"/>
          </a:xfrm>
        </p:grpSpPr>
        <p:sp>
          <p:nvSpPr>
            <p:cNvPr id="46" name="Oval 45"/>
            <p:cNvSpPr/>
            <p:nvPr/>
          </p:nvSpPr>
          <p:spPr>
            <a:xfrm>
              <a:off x="6169032" y="2137791"/>
              <a:ext cx="360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27360" y="2154430"/>
              <a:ext cx="26163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sz="105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596253" y="3659614"/>
            <a:ext cx="270000" cy="270001"/>
            <a:chOff x="6169032" y="2137791"/>
            <a:chExt cx="360000" cy="360000"/>
          </a:xfrm>
        </p:grpSpPr>
        <p:sp>
          <p:nvSpPr>
            <p:cNvPr id="44" name="Oval 43"/>
            <p:cNvSpPr/>
            <p:nvPr/>
          </p:nvSpPr>
          <p:spPr>
            <a:xfrm>
              <a:off x="6169032" y="2137791"/>
              <a:ext cx="360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12847" y="2154430"/>
              <a:ext cx="26163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sz="105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596253" y="4143371"/>
            <a:ext cx="270000" cy="288167"/>
            <a:chOff x="6169032" y="2137791"/>
            <a:chExt cx="360000" cy="384222"/>
          </a:xfrm>
        </p:grpSpPr>
        <p:sp>
          <p:nvSpPr>
            <p:cNvPr id="42" name="Oval 41"/>
            <p:cNvSpPr/>
            <p:nvPr/>
          </p:nvSpPr>
          <p:spPr>
            <a:xfrm>
              <a:off x="6169032" y="2137791"/>
              <a:ext cx="360000" cy="36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227360" y="2183458"/>
              <a:ext cx="26163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sz="105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596253" y="4648903"/>
            <a:ext cx="270000" cy="270001"/>
            <a:chOff x="6169032" y="2137791"/>
            <a:chExt cx="360000" cy="360000"/>
          </a:xfrm>
        </p:grpSpPr>
        <p:sp>
          <p:nvSpPr>
            <p:cNvPr id="40" name="Oval 39"/>
            <p:cNvSpPr/>
            <p:nvPr/>
          </p:nvSpPr>
          <p:spPr>
            <a:xfrm>
              <a:off x="6169032" y="2137791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27360" y="2154430"/>
              <a:ext cx="26163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sz="105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596253" y="5137400"/>
            <a:ext cx="270000" cy="270001"/>
            <a:chOff x="6169032" y="2137791"/>
            <a:chExt cx="360000" cy="360000"/>
          </a:xfrm>
        </p:grpSpPr>
        <p:sp>
          <p:nvSpPr>
            <p:cNvPr id="38" name="Oval 37"/>
            <p:cNvSpPr/>
            <p:nvPr/>
          </p:nvSpPr>
          <p:spPr>
            <a:xfrm>
              <a:off x="6169032" y="2137791"/>
              <a:ext cx="360000" cy="36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27360" y="2168944"/>
              <a:ext cx="261632" cy="307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sz="9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49" name="Title 13"/>
          <p:cNvSpPr txBox="1">
            <a:spLocks/>
          </p:cNvSpPr>
          <p:nvPr/>
        </p:nvSpPr>
        <p:spPr>
          <a:xfrm>
            <a:off x="5924157" y="3078564"/>
            <a:ext cx="3258880" cy="49691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rPr>
              <a:t>Time (Day, Month, Quarter, and Year)</a:t>
            </a:r>
          </a:p>
        </p:txBody>
      </p:sp>
      <p:sp>
        <p:nvSpPr>
          <p:cNvPr id="50" name="Title 13"/>
          <p:cNvSpPr txBox="1">
            <a:spLocks/>
          </p:cNvSpPr>
          <p:nvPr/>
        </p:nvSpPr>
        <p:spPr>
          <a:xfrm>
            <a:off x="5932983" y="3576006"/>
            <a:ext cx="3258880" cy="48492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rPr>
              <a:t>Store</a:t>
            </a:r>
          </a:p>
        </p:txBody>
      </p:sp>
      <p:sp>
        <p:nvSpPr>
          <p:cNvPr id="51" name="Title 13"/>
          <p:cNvSpPr txBox="1">
            <a:spLocks/>
          </p:cNvSpPr>
          <p:nvPr/>
        </p:nvSpPr>
        <p:spPr>
          <a:xfrm>
            <a:off x="5941810" y="4076086"/>
            <a:ext cx="3258880" cy="46683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rPr>
              <a:t>Sales Promotion</a:t>
            </a:r>
          </a:p>
        </p:txBody>
      </p:sp>
      <p:sp>
        <p:nvSpPr>
          <p:cNvPr id="52" name="Title 13"/>
          <p:cNvSpPr txBox="1">
            <a:spLocks/>
          </p:cNvSpPr>
          <p:nvPr/>
        </p:nvSpPr>
        <p:spPr>
          <a:xfrm>
            <a:off x="5932983" y="4556815"/>
            <a:ext cx="3258880" cy="48756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rPr>
              <a:t>Product</a:t>
            </a:r>
          </a:p>
        </p:txBody>
      </p:sp>
      <p:sp>
        <p:nvSpPr>
          <p:cNvPr id="53" name="Title 13"/>
          <p:cNvSpPr txBox="1">
            <a:spLocks/>
          </p:cNvSpPr>
          <p:nvPr/>
        </p:nvSpPr>
        <p:spPr>
          <a:xfrm>
            <a:off x="5924157" y="5044376"/>
            <a:ext cx="3258880" cy="54108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rPr>
              <a:t>Customer</a:t>
            </a:r>
            <a:endParaRPr lang="en-US" sz="825">
              <a:solidFill>
                <a:schemeClr val="bg1">
                  <a:lumMod val="6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54" name="Content Placeholder 2"/>
          <p:cNvSpPr txBox="1">
            <a:spLocks/>
          </p:cNvSpPr>
          <p:nvPr/>
        </p:nvSpPr>
        <p:spPr>
          <a:xfrm>
            <a:off x="4949632" y="2441141"/>
            <a:ext cx="4010477" cy="7162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</a:rPr>
              <a:t>Ability to view by:</a:t>
            </a:r>
            <a:endParaRPr lang="en-US" sz="900">
              <a:solidFill>
                <a:schemeClr val="bg1">
                  <a:lumMod val="65000"/>
                </a:schemeClr>
              </a:solidFill>
              <a:ea typeface="Roboto" panose="02000000000000000000" pitchFamily="2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5592226" y="5629163"/>
            <a:ext cx="270000" cy="270001"/>
            <a:chOff x="6169032" y="2137791"/>
            <a:chExt cx="360000" cy="360000"/>
          </a:xfrm>
        </p:grpSpPr>
        <p:sp>
          <p:nvSpPr>
            <p:cNvPr id="56" name="Oval 55"/>
            <p:cNvSpPr/>
            <p:nvPr/>
          </p:nvSpPr>
          <p:spPr>
            <a:xfrm>
              <a:off x="6169032" y="2137791"/>
              <a:ext cx="360000" cy="36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227360" y="2168944"/>
              <a:ext cx="261632" cy="307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id-ID" sz="9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58" name="Title 13"/>
          <p:cNvSpPr txBox="1">
            <a:spLocks/>
          </p:cNvSpPr>
          <p:nvPr/>
        </p:nvSpPr>
        <p:spPr>
          <a:xfrm>
            <a:off x="5946803" y="5508944"/>
            <a:ext cx="3258880" cy="54108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rPr>
              <a:t>Salesperson</a:t>
            </a:r>
            <a:endParaRPr lang="en-US" sz="825">
              <a:solidFill>
                <a:schemeClr val="bg1">
                  <a:lumMod val="6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5183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08592" y="254098"/>
            <a:ext cx="340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A10FD6-8016-4D61-B00A-B22F27E12647}" type="slidenum">
              <a:rPr lang="id-ID" sz="1050">
                <a:solidFill>
                  <a:schemeClr val="bg1">
                    <a:lumMod val="65000"/>
                  </a:schemeClr>
                </a:solidFill>
              </a:rPr>
              <a:t>8</a:t>
            </a:fld>
            <a:endParaRPr lang="id-ID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7"/>
          <p:cNvSpPr txBox="1">
            <a:spLocks/>
          </p:cNvSpPr>
          <p:nvPr/>
        </p:nvSpPr>
        <p:spPr>
          <a:xfrm>
            <a:off x="3328485" y="1132645"/>
            <a:ext cx="3266920" cy="554447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CA" sz="24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rPr>
              <a:t>The Reports</a:t>
            </a:r>
            <a:endParaRPr lang="en-US" sz="240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435340" y="1740173"/>
            <a:ext cx="1080000" cy="43544"/>
            <a:chOff x="4616262" y="2307771"/>
            <a:chExt cx="2349876" cy="58058"/>
          </a:xfrm>
        </p:grpSpPr>
        <p:sp>
          <p:nvSpPr>
            <p:cNvPr id="6" name="Rectangle 5"/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sp>
        <p:nvSpPr>
          <p:cNvPr id="93" name="Line 101"/>
          <p:cNvSpPr>
            <a:spLocks noChangeShapeType="1"/>
          </p:cNvSpPr>
          <p:nvPr/>
        </p:nvSpPr>
        <p:spPr bwMode="auto">
          <a:xfrm flipV="1">
            <a:off x="2034606" y="5266004"/>
            <a:ext cx="5723099" cy="40565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id-ID" sz="2100"/>
          </a:p>
        </p:txBody>
      </p:sp>
      <p:pic>
        <p:nvPicPr>
          <p:cNvPr id="95" name="Picture 94">
            <a:hlinkClick r:id="rId2"/>
            <a:extLst>
              <a:ext uri="{FF2B5EF4-FFF2-40B4-BE49-F238E27FC236}">
                <a16:creationId xmlns:a16="http://schemas.microsoft.com/office/drawing/2014/main" id="{A8B8184A-FC3D-48D0-A6C1-E86403EEC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825" y="2157874"/>
            <a:ext cx="2548349" cy="25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64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21471" y="254098"/>
            <a:ext cx="340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A10FD6-8016-4D61-B00A-B22F27E12647}" type="slidenum">
              <a:rPr lang="id-ID" sz="1050">
                <a:solidFill>
                  <a:schemeClr val="bg1">
                    <a:lumMod val="65000"/>
                  </a:schemeClr>
                </a:solidFill>
              </a:rPr>
              <a:t>9</a:t>
            </a:fld>
            <a:endParaRPr lang="id-ID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9231" y="734146"/>
            <a:ext cx="3883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rPr>
              <a:t>Back-End Processes</a:t>
            </a:r>
            <a:endParaRPr lang="id-ID" sz="2800" b="1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704715" y="1507532"/>
            <a:ext cx="5142847" cy="94738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+mn-lt"/>
                <a:ea typeface="Roboto" panose="02000000000000000000" pitchFamily="2" charset="0"/>
              </a:rPr>
              <a:t>This is the process we followed to provide suitable reports for this project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81181" y="2562642"/>
            <a:ext cx="920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ea typeface="Roboto" panose="02000000000000000000" pitchFamily="2" charset="0"/>
              </a:rPr>
              <a:t>Reporting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56859" y="4193979"/>
            <a:ext cx="999427" cy="711396"/>
            <a:chOff x="2022148" y="3800097"/>
            <a:chExt cx="1332569" cy="938972"/>
          </a:xfrm>
          <a:noFill/>
        </p:grpSpPr>
        <p:sp>
          <p:nvSpPr>
            <p:cNvPr id="17" name="Oval 35"/>
            <p:cNvSpPr>
              <a:spLocks noChangeArrowheads="1"/>
            </p:cNvSpPr>
            <p:nvPr/>
          </p:nvSpPr>
          <p:spPr bwMode="auto">
            <a:xfrm>
              <a:off x="2560024" y="4292981"/>
              <a:ext cx="446088" cy="4460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80000"/>
                </a:lnSpc>
              </a:pPr>
              <a:endParaRPr lang="en-US" sz="135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2022148" y="3800097"/>
              <a:ext cx="1332569" cy="377386"/>
            </a:xfrm>
            <a:prstGeom prst="rect">
              <a:avLst/>
            </a:prstGeom>
            <a:grpFill/>
          </p:spPr>
          <p:txBody>
            <a:bodyPr vert="horz" lIns="68580" tIns="34290" rIns="68580" bIns="34290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200">
                  <a:solidFill>
                    <a:schemeClr val="bg1"/>
                  </a:solidFill>
                  <a:ea typeface="Roboto" panose="02000000000000000000" pitchFamily="2" charset="0"/>
                </a:rPr>
                <a:t>BA for BI</a:t>
              </a:r>
              <a:endParaRPr lang="id-ID" sz="1200">
                <a:solidFill>
                  <a:schemeClr val="bg1"/>
                </a:solidFill>
                <a:ea typeface="Roboto" panose="02000000000000000000" pitchFamily="2" charset="0"/>
              </a:endParaRPr>
            </a:p>
          </p:txBody>
        </p:sp>
      </p:grpSp>
      <p:sp>
        <p:nvSpPr>
          <p:cNvPr id="19" name="Freeform 10"/>
          <p:cNvSpPr>
            <a:spLocks/>
          </p:cNvSpPr>
          <p:nvPr/>
        </p:nvSpPr>
        <p:spPr bwMode="auto">
          <a:xfrm>
            <a:off x="5653035" y="3011504"/>
            <a:ext cx="1060680" cy="1070686"/>
          </a:xfrm>
          <a:custGeom>
            <a:avLst/>
            <a:gdLst/>
            <a:ahLst/>
            <a:cxnLst>
              <a:cxn ang="0">
                <a:pos x="0" y="397"/>
              </a:cxn>
              <a:cxn ang="0">
                <a:pos x="0" y="345"/>
              </a:cxn>
              <a:cxn ang="0">
                <a:pos x="46" y="299"/>
              </a:cxn>
              <a:cxn ang="0">
                <a:pos x="46" y="98"/>
              </a:cxn>
              <a:cxn ang="0">
                <a:pos x="145" y="0"/>
              </a:cxn>
              <a:cxn ang="0">
                <a:pos x="394" y="0"/>
              </a:cxn>
              <a:cxn ang="0">
                <a:pos x="394" y="52"/>
              </a:cxn>
              <a:cxn ang="0">
                <a:pos x="145" y="52"/>
              </a:cxn>
              <a:cxn ang="0">
                <a:pos x="98" y="98"/>
              </a:cxn>
              <a:cxn ang="0">
                <a:pos x="98" y="299"/>
              </a:cxn>
              <a:cxn ang="0">
                <a:pos x="0" y="397"/>
              </a:cxn>
            </a:cxnLst>
            <a:rect l="0" t="0" r="r" b="b"/>
            <a:pathLst>
              <a:path w="394" h="397">
                <a:moveTo>
                  <a:pt x="0" y="397"/>
                </a:moveTo>
                <a:cubicBezTo>
                  <a:pt x="0" y="345"/>
                  <a:pt x="0" y="345"/>
                  <a:pt x="0" y="345"/>
                </a:cubicBezTo>
                <a:cubicBezTo>
                  <a:pt x="26" y="345"/>
                  <a:pt x="46" y="324"/>
                  <a:pt x="46" y="299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5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94" y="52"/>
                  <a:pt x="394" y="52"/>
                  <a:pt x="394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299"/>
                  <a:pt x="98" y="299"/>
                  <a:pt x="98" y="299"/>
                </a:cubicBezTo>
                <a:cubicBezTo>
                  <a:pt x="98" y="353"/>
                  <a:pt x="54" y="397"/>
                  <a:pt x="0" y="397"/>
                </a:cubicBezTo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Freeform 14"/>
          <p:cNvSpPr>
            <a:spLocks/>
          </p:cNvSpPr>
          <p:nvPr/>
        </p:nvSpPr>
        <p:spPr bwMode="auto">
          <a:xfrm>
            <a:off x="4790815" y="3942100"/>
            <a:ext cx="862220" cy="620398"/>
          </a:xfrm>
          <a:custGeom>
            <a:avLst/>
            <a:gdLst/>
            <a:ahLst/>
            <a:cxnLst>
              <a:cxn ang="0">
                <a:pos x="0" y="230"/>
              </a:cxn>
              <a:cxn ang="0">
                <a:pos x="0" y="178"/>
              </a:cxn>
              <a:cxn ang="0">
                <a:pos x="46" y="132"/>
              </a:cxn>
              <a:cxn ang="0">
                <a:pos x="46" y="98"/>
              </a:cxn>
              <a:cxn ang="0">
                <a:pos x="144" y="0"/>
              </a:cxn>
              <a:cxn ang="0">
                <a:pos x="320" y="0"/>
              </a:cxn>
              <a:cxn ang="0">
                <a:pos x="320" y="52"/>
              </a:cxn>
              <a:cxn ang="0">
                <a:pos x="144" y="52"/>
              </a:cxn>
              <a:cxn ang="0">
                <a:pos x="98" y="98"/>
              </a:cxn>
              <a:cxn ang="0">
                <a:pos x="98" y="132"/>
              </a:cxn>
              <a:cxn ang="0">
                <a:pos x="0" y="230"/>
              </a:cxn>
            </a:cxnLst>
            <a:rect l="0" t="0" r="r" b="b"/>
            <a:pathLst>
              <a:path w="320" h="230">
                <a:moveTo>
                  <a:pt x="0" y="230"/>
                </a:moveTo>
                <a:cubicBezTo>
                  <a:pt x="0" y="178"/>
                  <a:pt x="0" y="178"/>
                  <a:pt x="0" y="178"/>
                </a:cubicBezTo>
                <a:cubicBezTo>
                  <a:pt x="25" y="178"/>
                  <a:pt x="46" y="157"/>
                  <a:pt x="46" y="132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4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132"/>
                  <a:pt x="98" y="132"/>
                  <a:pt x="98" y="132"/>
                </a:cubicBezTo>
                <a:cubicBezTo>
                  <a:pt x="98" y="186"/>
                  <a:pt x="54" y="230"/>
                  <a:pt x="0" y="230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Freeform 18"/>
          <p:cNvSpPr>
            <a:spLocks/>
          </p:cNvSpPr>
          <p:nvPr/>
        </p:nvSpPr>
        <p:spPr bwMode="auto">
          <a:xfrm>
            <a:off x="3926930" y="3853712"/>
            <a:ext cx="863887" cy="708788"/>
          </a:xfrm>
          <a:custGeom>
            <a:avLst/>
            <a:gdLst/>
            <a:ahLst/>
            <a:cxnLst>
              <a:cxn ang="0">
                <a:pos x="321" y="263"/>
              </a:cxn>
              <a:cxn ang="0">
                <a:pos x="145" y="263"/>
              </a:cxn>
              <a:cxn ang="0">
                <a:pos x="47" y="165"/>
              </a:cxn>
              <a:cxn ang="0">
                <a:pos x="47" y="98"/>
              </a:cxn>
              <a:cxn ang="0">
                <a:pos x="0" y="52"/>
              </a:cxn>
              <a:cxn ang="0">
                <a:pos x="0" y="0"/>
              </a:cxn>
              <a:cxn ang="0">
                <a:pos x="99" y="98"/>
              </a:cxn>
              <a:cxn ang="0">
                <a:pos x="99" y="165"/>
              </a:cxn>
              <a:cxn ang="0">
                <a:pos x="145" y="211"/>
              </a:cxn>
              <a:cxn ang="0">
                <a:pos x="321" y="211"/>
              </a:cxn>
              <a:cxn ang="0">
                <a:pos x="321" y="263"/>
              </a:cxn>
            </a:cxnLst>
            <a:rect l="0" t="0" r="r" b="b"/>
            <a:pathLst>
              <a:path w="321" h="263">
                <a:moveTo>
                  <a:pt x="321" y="263"/>
                </a:moveTo>
                <a:cubicBezTo>
                  <a:pt x="145" y="263"/>
                  <a:pt x="145" y="263"/>
                  <a:pt x="145" y="263"/>
                </a:cubicBezTo>
                <a:cubicBezTo>
                  <a:pt x="91" y="263"/>
                  <a:pt x="47" y="219"/>
                  <a:pt x="47" y="165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73"/>
                  <a:pt x="26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55" y="0"/>
                  <a:pt x="99" y="44"/>
                  <a:pt x="99" y="98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90"/>
                  <a:pt x="119" y="211"/>
                  <a:pt x="145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63"/>
                  <a:pt x="321" y="263"/>
                  <a:pt x="321" y="263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431611" y="3229979"/>
            <a:ext cx="522002" cy="523669"/>
            <a:chOff x="2873682" y="2764996"/>
            <a:chExt cx="696002" cy="698225"/>
          </a:xfrm>
        </p:grpSpPr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3220571" y="2764996"/>
              <a:ext cx="349113" cy="349113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auto">
            <a:xfrm>
              <a:off x="2909260" y="2800574"/>
              <a:ext cx="624846" cy="627069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2873682" y="2764996"/>
              <a:ext cx="696002" cy="698225"/>
            </a:xfrm>
            <a:custGeom>
              <a:avLst/>
              <a:gdLst/>
              <a:ahLst/>
              <a:cxnLst>
                <a:cxn ang="0">
                  <a:pos x="184" y="97"/>
                </a:cxn>
                <a:cxn ang="0">
                  <a:pos x="174" y="97"/>
                </a:cxn>
                <a:cxn ang="0">
                  <a:pos x="152" y="151"/>
                </a:cxn>
                <a:cxn ang="0">
                  <a:pos x="97" y="174"/>
                </a:cxn>
                <a:cxn ang="0">
                  <a:pos x="43" y="151"/>
                </a:cxn>
                <a:cxn ang="0">
                  <a:pos x="20" y="97"/>
                </a:cxn>
                <a:cxn ang="0">
                  <a:pos x="43" y="42"/>
                </a:cxn>
                <a:cxn ang="0">
                  <a:pos x="97" y="20"/>
                </a:cxn>
                <a:cxn ang="0">
                  <a:pos x="152" y="42"/>
                </a:cxn>
                <a:cxn ang="0">
                  <a:pos x="174" y="97"/>
                </a:cxn>
                <a:cxn ang="0">
                  <a:pos x="184" y="97"/>
                </a:cxn>
                <a:cxn ang="0">
                  <a:pos x="194" y="97"/>
                </a:cxn>
                <a:cxn ang="0">
                  <a:pos x="97" y="0"/>
                </a:cxn>
                <a:cxn ang="0">
                  <a:pos x="0" y="97"/>
                </a:cxn>
                <a:cxn ang="0">
                  <a:pos x="97" y="194"/>
                </a:cxn>
                <a:cxn ang="0">
                  <a:pos x="194" y="97"/>
                </a:cxn>
                <a:cxn ang="0">
                  <a:pos x="184" y="97"/>
                </a:cxn>
              </a:cxnLst>
              <a:rect l="0" t="0" r="r" b="b"/>
              <a:pathLst>
                <a:path w="194" h="194">
                  <a:moveTo>
                    <a:pt x="184" y="97"/>
                  </a:moveTo>
                  <a:cubicBezTo>
                    <a:pt x="174" y="97"/>
                    <a:pt x="174" y="97"/>
                    <a:pt x="174" y="97"/>
                  </a:cubicBezTo>
                  <a:cubicBezTo>
                    <a:pt x="174" y="118"/>
                    <a:pt x="166" y="137"/>
                    <a:pt x="152" y="151"/>
                  </a:cubicBezTo>
                  <a:cubicBezTo>
                    <a:pt x="138" y="165"/>
                    <a:pt x="118" y="174"/>
                    <a:pt x="97" y="174"/>
                  </a:cubicBezTo>
                  <a:cubicBezTo>
                    <a:pt x="76" y="174"/>
                    <a:pt x="57" y="165"/>
                    <a:pt x="43" y="151"/>
                  </a:cubicBezTo>
                  <a:cubicBezTo>
                    <a:pt x="29" y="137"/>
                    <a:pt x="20" y="118"/>
                    <a:pt x="20" y="97"/>
                  </a:cubicBezTo>
                  <a:cubicBezTo>
                    <a:pt x="20" y="75"/>
                    <a:pt x="29" y="56"/>
                    <a:pt x="43" y="42"/>
                  </a:cubicBezTo>
                  <a:cubicBezTo>
                    <a:pt x="57" y="28"/>
                    <a:pt x="76" y="20"/>
                    <a:pt x="97" y="20"/>
                  </a:cubicBezTo>
                  <a:cubicBezTo>
                    <a:pt x="118" y="20"/>
                    <a:pt x="138" y="28"/>
                    <a:pt x="152" y="42"/>
                  </a:cubicBezTo>
                  <a:cubicBezTo>
                    <a:pt x="166" y="56"/>
                    <a:pt x="174" y="75"/>
                    <a:pt x="17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94" y="97"/>
                    <a:pt x="194" y="97"/>
                    <a:pt x="194" y="97"/>
                  </a:cubicBezTo>
                  <a:cubicBezTo>
                    <a:pt x="194" y="43"/>
                    <a:pt x="151" y="0"/>
                    <a:pt x="97" y="0"/>
                  </a:cubicBezTo>
                  <a:cubicBezTo>
                    <a:pt x="43" y="0"/>
                    <a:pt x="0" y="43"/>
                    <a:pt x="0" y="97"/>
                  </a:cubicBezTo>
                  <a:cubicBezTo>
                    <a:pt x="0" y="150"/>
                    <a:pt x="43" y="194"/>
                    <a:pt x="97" y="194"/>
                  </a:cubicBezTo>
                  <a:cubicBezTo>
                    <a:pt x="151" y="194"/>
                    <a:pt x="194" y="150"/>
                    <a:pt x="194" y="97"/>
                  </a:cubicBezTo>
                  <a:lnTo>
                    <a:pt x="184" y="97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6" name="Freeform 26"/>
          <p:cNvSpPr>
            <a:spLocks/>
          </p:cNvSpPr>
          <p:nvPr/>
        </p:nvSpPr>
        <p:spPr bwMode="auto">
          <a:xfrm>
            <a:off x="3064710" y="3853712"/>
            <a:ext cx="862220" cy="1122386"/>
          </a:xfrm>
          <a:custGeom>
            <a:avLst/>
            <a:gdLst/>
            <a:ahLst/>
            <a:cxnLst>
              <a:cxn ang="0">
                <a:pos x="0" y="417"/>
              </a:cxn>
              <a:cxn ang="0">
                <a:pos x="0" y="365"/>
              </a:cxn>
              <a:cxn ang="0">
                <a:pos x="46" y="319"/>
              </a:cxn>
              <a:cxn ang="0">
                <a:pos x="46" y="98"/>
              </a:cxn>
              <a:cxn ang="0">
                <a:pos x="145" y="0"/>
              </a:cxn>
              <a:cxn ang="0">
                <a:pos x="320" y="0"/>
              </a:cxn>
              <a:cxn ang="0">
                <a:pos x="320" y="52"/>
              </a:cxn>
              <a:cxn ang="0">
                <a:pos x="145" y="52"/>
              </a:cxn>
              <a:cxn ang="0">
                <a:pos x="98" y="98"/>
              </a:cxn>
              <a:cxn ang="0">
                <a:pos x="98" y="319"/>
              </a:cxn>
              <a:cxn ang="0">
                <a:pos x="0" y="417"/>
              </a:cxn>
            </a:cxnLst>
            <a:rect l="0" t="0" r="r" b="b"/>
            <a:pathLst>
              <a:path w="320" h="417">
                <a:moveTo>
                  <a:pt x="0" y="417"/>
                </a:moveTo>
                <a:cubicBezTo>
                  <a:pt x="0" y="365"/>
                  <a:pt x="0" y="365"/>
                  <a:pt x="0" y="365"/>
                </a:cubicBezTo>
                <a:cubicBezTo>
                  <a:pt x="26" y="365"/>
                  <a:pt x="46" y="344"/>
                  <a:pt x="46" y="319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5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319"/>
                  <a:pt x="98" y="319"/>
                  <a:pt x="98" y="319"/>
                </a:cubicBezTo>
                <a:cubicBezTo>
                  <a:pt x="98" y="373"/>
                  <a:pt x="54" y="417"/>
                  <a:pt x="0" y="417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Freeform 30"/>
          <p:cNvSpPr>
            <a:spLocks noEditPoints="1"/>
          </p:cNvSpPr>
          <p:nvPr/>
        </p:nvSpPr>
        <p:spPr bwMode="auto">
          <a:xfrm>
            <a:off x="1698834" y="5217727"/>
            <a:ext cx="770494" cy="770494"/>
          </a:xfrm>
          <a:custGeom>
            <a:avLst/>
            <a:gdLst/>
            <a:ahLst/>
            <a:cxnLst>
              <a:cxn ang="0">
                <a:pos x="143" y="286"/>
              </a:cxn>
              <a:cxn ang="0">
                <a:pos x="0" y="143"/>
              </a:cxn>
              <a:cxn ang="0">
                <a:pos x="143" y="0"/>
              </a:cxn>
              <a:cxn ang="0">
                <a:pos x="286" y="143"/>
              </a:cxn>
              <a:cxn ang="0">
                <a:pos x="143" y="286"/>
              </a:cxn>
              <a:cxn ang="0">
                <a:pos x="143" y="52"/>
              </a:cxn>
              <a:cxn ang="0">
                <a:pos x="52" y="143"/>
              </a:cxn>
              <a:cxn ang="0">
                <a:pos x="143" y="234"/>
              </a:cxn>
              <a:cxn ang="0">
                <a:pos x="234" y="143"/>
              </a:cxn>
              <a:cxn ang="0">
                <a:pos x="143" y="52"/>
              </a:cxn>
            </a:cxnLst>
            <a:rect l="0" t="0" r="r" b="b"/>
            <a:pathLst>
              <a:path w="286" h="286">
                <a:moveTo>
                  <a:pt x="143" y="286"/>
                </a:moveTo>
                <a:cubicBezTo>
                  <a:pt x="65" y="286"/>
                  <a:pt x="0" y="222"/>
                  <a:pt x="0" y="143"/>
                </a:cubicBezTo>
                <a:cubicBezTo>
                  <a:pt x="0" y="64"/>
                  <a:pt x="65" y="0"/>
                  <a:pt x="143" y="0"/>
                </a:cubicBezTo>
                <a:cubicBezTo>
                  <a:pt x="222" y="0"/>
                  <a:pt x="286" y="64"/>
                  <a:pt x="286" y="143"/>
                </a:cubicBezTo>
                <a:cubicBezTo>
                  <a:pt x="286" y="222"/>
                  <a:pt x="222" y="286"/>
                  <a:pt x="143" y="286"/>
                </a:cubicBezTo>
                <a:moveTo>
                  <a:pt x="143" y="52"/>
                </a:moveTo>
                <a:cubicBezTo>
                  <a:pt x="93" y="52"/>
                  <a:pt x="52" y="93"/>
                  <a:pt x="52" y="143"/>
                </a:cubicBezTo>
                <a:cubicBezTo>
                  <a:pt x="52" y="193"/>
                  <a:pt x="93" y="234"/>
                  <a:pt x="143" y="234"/>
                </a:cubicBezTo>
                <a:cubicBezTo>
                  <a:pt x="193" y="234"/>
                  <a:pt x="234" y="193"/>
                  <a:pt x="234" y="143"/>
                </a:cubicBezTo>
                <a:cubicBezTo>
                  <a:pt x="234" y="93"/>
                  <a:pt x="193" y="52"/>
                  <a:pt x="143" y="52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569392" y="4210607"/>
            <a:ext cx="522002" cy="523669"/>
            <a:chOff x="1724056" y="4072500"/>
            <a:chExt cx="696002" cy="698225"/>
          </a:xfrm>
        </p:grpSpPr>
        <p:sp>
          <p:nvSpPr>
            <p:cNvPr id="29" name="Rectangle 34"/>
            <p:cNvSpPr>
              <a:spLocks noChangeArrowheads="1"/>
            </p:cNvSpPr>
            <p:nvPr/>
          </p:nvSpPr>
          <p:spPr bwMode="auto">
            <a:xfrm>
              <a:off x="2070945" y="4072500"/>
              <a:ext cx="349113" cy="3491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Oval 35"/>
            <p:cNvSpPr>
              <a:spLocks noChangeArrowheads="1"/>
            </p:cNvSpPr>
            <p:nvPr/>
          </p:nvSpPr>
          <p:spPr bwMode="auto">
            <a:xfrm>
              <a:off x="1759634" y="4110301"/>
              <a:ext cx="624846" cy="624846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1" name="Freeform 36"/>
            <p:cNvSpPr>
              <a:spLocks/>
            </p:cNvSpPr>
            <p:nvPr/>
          </p:nvSpPr>
          <p:spPr bwMode="auto">
            <a:xfrm>
              <a:off x="1724056" y="4072500"/>
              <a:ext cx="696002" cy="698225"/>
            </a:xfrm>
            <a:custGeom>
              <a:avLst/>
              <a:gdLst/>
              <a:ahLst/>
              <a:cxnLst>
                <a:cxn ang="0">
                  <a:pos x="184" y="97"/>
                </a:cxn>
                <a:cxn ang="0">
                  <a:pos x="174" y="97"/>
                </a:cxn>
                <a:cxn ang="0">
                  <a:pos x="151" y="152"/>
                </a:cxn>
                <a:cxn ang="0">
                  <a:pos x="97" y="174"/>
                </a:cxn>
                <a:cxn ang="0">
                  <a:pos x="42" y="152"/>
                </a:cxn>
                <a:cxn ang="0">
                  <a:pos x="20" y="97"/>
                </a:cxn>
                <a:cxn ang="0">
                  <a:pos x="42" y="43"/>
                </a:cxn>
                <a:cxn ang="0">
                  <a:pos x="97" y="20"/>
                </a:cxn>
                <a:cxn ang="0">
                  <a:pos x="151" y="43"/>
                </a:cxn>
                <a:cxn ang="0">
                  <a:pos x="174" y="97"/>
                </a:cxn>
                <a:cxn ang="0">
                  <a:pos x="184" y="97"/>
                </a:cxn>
                <a:cxn ang="0">
                  <a:pos x="194" y="97"/>
                </a:cxn>
                <a:cxn ang="0">
                  <a:pos x="97" y="0"/>
                </a:cxn>
                <a:cxn ang="0">
                  <a:pos x="0" y="97"/>
                </a:cxn>
                <a:cxn ang="0">
                  <a:pos x="97" y="194"/>
                </a:cxn>
                <a:cxn ang="0">
                  <a:pos x="194" y="97"/>
                </a:cxn>
                <a:cxn ang="0">
                  <a:pos x="184" y="97"/>
                </a:cxn>
              </a:cxnLst>
              <a:rect l="0" t="0" r="r" b="b"/>
              <a:pathLst>
                <a:path w="194" h="194">
                  <a:moveTo>
                    <a:pt x="184" y="97"/>
                  </a:moveTo>
                  <a:cubicBezTo>
                    <a:pt x="174" y="97"/>
                    <a:pt x="174" y="97"/>
                    <a:pt x="174" y="97"/>
                  </a:cubicBezTo>
                  <a:cubicBezTo>
                    <a:pt x="174" y="119"/>
                    <a:pt x="165" y="138"/>
                    <a:pt x="151" y="152"/>
                  </a:cubicBezTo>
                  <a:cubicBezTo>
                    <a:pt x="137" y="166"/>
                    <a:pt x="118" y="174"/>
                    <a:pt x="97" y="174"/>
                  </a:cubicBezTo>
                  <a:cubicBezTo>
                    <a:pt x="75" y="174"/>
                    <a:pt x="56" y="166"/>
                    <a:pt x="42" y="152"/>
                  </a:cubicBezTo>
                  <a:cubicBezTo>
                    <a:pt x="28" y="138"/>
                    <a:pt x="20" y="119"/>
                    <a:pt x="20" y="97"/>
                  </a:cubicBezTo>
                  <a:cubicBezTo>
                    <a:pt x="20" y="76"/>
                    <a:pt x="28" y="57"/>
                    <a:pt x="42" y="43"/>
                  </a:cubicBezTo>
                  <a:cubicBezTo>
                    <a:pt x="56" y="29"/>
                    <a:pt x="75" y="20"/>
                    <a:pt x="97" y="20"/>
                  </a:cubicBezTo>
                  <a:cubicBezTo>
                    <a:pt x="118" y="20"/>
                    <a:pt x="137" y="29"/>
                    <a:pt x="151" y="43"/>
                  </a:cubicBezTo>
                  <a:cubicBezTo>
                    <a:pt x="165" y="57"/>
                    <a:pt x="174" y="76"/>
                    <a:pt x="17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94" y="97"/>
                    <a:pt x="194" y="97"/>
                    <a:pt x="194" y="97"/>
                  </a:cubicBezTo>
                  <a:cubicBezTo>
                    <a:pt x="194" y="43"/>
                    <a:pt x="150" y="0"/>
                    <a:pt x="97" y="0"/>
                  </a:cubicBezTo>
                  <a:cubicBezTo>
                    <a:pt x="43" y="0"/>
                    <a:pt x="0" y="43"/>
                    <a:pt x="0" y="97"/>
                  </a:cubicBezTo>
                  <a:cubicBezTo>
                    <a:pt x="0" y="151"/>
                    <a:pt x="43" y="194"/>
                    <a:pt x="97" y="194"/>
                  </a:cubicBezTo>
                  <a:cubicBezTo>
                    <a:pt x="150" y="194"/>
                    <a:pt x="194" y="151"/>
                    <a:pt x="194" y="97"/>
                  </a:cubicBezTo>
                  <a:lnTo>
                    <a:pt x="184" y="9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2" name="Freeform 37"/>
          <p:cNvSpPr>
            <a:spLocks/>
          </p:cNvSpPr>
          <p:nvPr/>
        </p:nvSpPr>
        <p:spPr bwMode="auto">
          <a:xfrm>
            <a:off x="2337074" y="4835181"/>
            <a:ext cx="738807" cy="760487"/>
          </a:xfrm>
          <a:custGeom>
            <a:avLst/>
            <a:gdLst/>
            <a:ahLst/>
            <a:cxnLst>
              <a:cxn ang="0">
                <a:pos x="52" y="282"/>
              </a:cxn>
              <a:cxn ang="0">
                <a:pos x="0" y="282"/>
              </a:cxn>
              <a:cxn ang="0">
                <a:pos x="0" y="98"/>
              </a:cxn>
              <a:cxn ang="0">
                <a:pos x="98" y="0"/>
              </a:cxn>
              <a:cxn ang="0">
                <a:pos x="274" y="0"/>
              </a:cxn>
              <a:cxn ang="0">
                <a:pos x="274" y="52"/>
              </a:cxn>
              <a:cxn ang="0">
                <a:pos x="98" y="52"/>
              </a:cxn>
              <a:cxn ang="0">
                <a:pos x="52" y="98"/>
              </a:cxn>
              <a:cxn ang="0">
                <a:pos x="52" y="282"/>
              </a:cxn>
            </a:cxnLst>
            <a:rect l="0" t="0" r="r" b="b"/>
            <a:pathLst>
              <a:path w="274" h="282">
                <a:moveTo>
                  <a:pt x="52" y="282"/>
                </a:moveTo>
                <a:cubicBezTo>
                  <a:pt x="0" y="282"/>
                  <a:pt x="0" y="282"/>
                  <a:pt x="0" y="282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44"/>
                  <a:pt x="44" y="0"/>
                  <a:pt x="98" y="0"/>
                </a:cubicBezTo>
                <a:cubicBezTo>
                  <a:pt x="274" y="0"/>
                  <a:pt x="274" y="0"/>
                  <a:pt x="274" y="0"/>
                </a:cubicBezTo>
                <a:cubicBezTo>
                  <a:pt x="274" y="52"/>
                  <a:pt x="274" y="52"/>
                  <a:pt x="274" y="52"/>
                </a:cubicBezTo>
                <a:cubicBezTo>
                  <a:pt x="98" y="52"/>
                  <a:pt x="98" y="52"/>
                  <a:pt x="98" y="52"/>
                </a:cubicBezTo>
                <a:cubicBezTo>
                  <a:pt x="73" y="52"/>
                  <a:pt x="52" y="73"/>
                  <a:pt x="52" y="98"/>
                </a:cubicBezTo>
                <a:cubicBezTo>
                  <a:pt x="52" y="282"/>
                  <a:pt x="52" y="282"/>
                  <a:pt x="52" y="282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Freeform 30"/>
          <p:cNvSpPr>
            <a:spLocks noEditPoints="1"/>
          </p:cNvSpPr>
          <p:nvPr/>
        </p:nvSpPr>
        <p:spPr bwMode="auto">
          <a:xfrm>
            <a:off x="6410691" y="2387771"/>
            <a:ext cx="770494" cy="770494"/>
          </a:xfrm>
          <a:custGeom>
            <a:avLst/>
            <a:gdLst/>
            <a:ahLst/>
            <a:cxnLst>
              <a:cxn ang="0">
                <a:pos x="143" y="286"/>
              </a:cxn>
              <a:cxn ang="0">
                <a:pos x="0" y="143"/>
              </a:cxn>
              <a:cxn ang="0">
                <a:pos x="143" y="0"/>
              </a:cxn>
              <a:cxn ang="0">
                <a:pos x="286" y="143"/>
              </a:cxn>
              <a:cxn ang="0">
                <a:pos x="143" y="286"/>
              </a:cxn>
              <a:cxn ang="0">
                <a:pos x="143" y="52"/>
              </a:cxn>
              <a:cxn ang="0">
                <a:pos x="52" y="143"/>
              </a:cxn>
              <a:cxn ang="0">
                <a:pos x="143" y="234"/>
              </a:cxn>
              <a:cxn ang="0">
                <a:pos x="234" y="143"/>
              </a:cxn>
              <a:cxn ang="0">
                <a:pos x="143" y="52"/>
              </a:cxn>
            </a:cxnLst>
            <a:rect l="0" t="0" r="r" b="b"/>
            <a:pathLst>
              <a:path w="286" h="286">
                <a:moveTo>
                  <a:pt x="143" y="286"/>
                </a:moveTo>
                <a:cubicBezTo>
                  <a:pt x="65" y="286"/>
                  <a:pt x="0" y="222"/>
                  <a:pt x="0" y="143"/>
                </a:cubicBezTo>
                <a:cubicBezTo>
                  <a:pt x="0" y="64"/>
                  <a:pt x="65" y="0"/>
                  <a:pt x="143" y="0"/>
                </a:cubicBezTo>
                <a:cubicBezTo>
                  <a:pt x="222" y="0"/>
                  <a:pt x="286" y="64"/>
                  <a:pt x="286" y="143"/>
                </a:cubicBezTo>
                <a:cubicBezTo>
                  <a:pt x="286" y="222"/>
                  <a:pt x="222" y="286"/>
                  <a:pt x="143" y="286"/>
                </a:cubicBezTo>
                <a:moveTo>
                  <a:pt x="143" y="52"/>
                </a:moveTo>
                <a:cubicBezTo>
                  <a:pt x="93" y="52"/>
                  <a:pt x="52" y="93"/>
                  <a:pt x="52" y="143"/>
                </a:cubicBezTo>
                <a:cubicBezTo>
                  <a:pt x="52" y="193"/>
                  <a:pt x="93" y="234"/>
                  <a:pt x="143" y="234"/>
                </a:cubicBezTo>
                <a:cubicBezTo>
                  <a:pt x="193" y="234"/>
                  <a:pt x="234" y="193"/>
                  <a:pt x="234" y="143"/>
                </a:cubicBezTo>
                <a:cubicBezTo>
                  <a:pt x="234" y="93"/>
                  <a:pt x="193" y="52"/>
                  <a:pt x="143" y="52"/>
                </a:cubicBezTo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56546" y="5405521"/>
            <a:ext cx="6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>
                <a:solidFill>
                  <a:schemeClr val="bg1"/>
                </a:solidFill>
                <a:latin typeface="Lato Heavy" panose="020F0902020204030203" pitchFamily="34" charset="0"/>
                <a:cs typeface="Lato Heavy" panose="020F0902020204030203" pitchFamily="34" charset="0"/>
              </a:rPr>
              <a:t>GO</a:t>
            </a:r>
            <a:endParaRPr lang="en-US" sz="2100" b="1">
              <a:solidFill>
                <a:schemeClr val="bg1"/>
              </a:solidFill>
              <a:latin typeface="Lato Heavy" panose="020F0902020204030203" pitchFamily="34" charset="0"/>
              <a:cs typeface="Lato Heavy" panose="020F0902020204030203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313843" y="3800153"/>
            <a:ext cx="522002" cy="523669"/>
            <a:chOff x="4049991" y="3525228"/>
            <a:chExt cx="696002" cy="698225"/>
          </a:xfrm>
        </p:grpSpPr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4396880" y="3525228"/>
              <a:ext cx="349113" cy="349113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" name="Oval 24"/>
            <p:cNvSpPr>
              <a:spLocks noChangeArrowheads="1"/>
            </p:cNvSpPr>
            <p:nvPr/>
          </p:nvSpPr>
          <p:spPr bwMode="auto">
            <a:xfrm>
              <a:off x="4085569" y="3560806"/>
              <a:ext cx="624846" cy="627069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25"/>
            <p:cNvSpPr>
              <a:spLocks/>
            </p:cNvSpPr>
            <p:nvPr/>
          </p:nvSpPr>
          <p:spPr bwMode="auto">
            <a:xfrm>
              <a:off x="4049991" y="3525228"/>
              <a:ext cx="696002" cy="698225"/>
            </a:xfrm>
            <a:custGeom>
              <a:avLst/>
              <a:gdLst/>
              <a:ahLst/>
              <a:cxnLst>
                <a:cxn ang="0">
                  <a:pos x="184" y="97"/>
                </a:cxn>
                <a:cxn ang="0">
                  <a:pos x="174" y="97"/>
                </a:cxn>
                <a:cxn ang="0">
                  <a:pos x="152" y="151"/>
                </a:cxn>
                <a:cxn ang="0">
                  <a:pos x="97" y="174"/>
                </a:cxn>
                <a:cxn ang="0">
                  <a:pos x="43" y="151"/>
                </a:cxn>
                <a:cxn ang="0">
                  <a:pos x="20" y="97"/>
                </a:cxn>
                <a:cxn ang="0">
                  <a:pos x="43" y="42"/>
                </a:cxn>
                <a:cxn ang="0">
                  <a:pos x="97" y="20"/>
                </a:cxn>
                <a:cxn ang="0">
                  <a:pos x="152" y="42"/>
                </a:cxn>
                <a:cxn ang="0">
                  <a:pos x="174" y="97"/>
                </a:cxn>
                <a:cxn ang="0">
                  <a:pos x="184" y="97"/>
                </a:cxn>
                <a:cxn ang="0">
                  <a:pos x="194" y="97"/>
                </a:cxn>
                <a:cxn ang="0">
                  <a:pos x="97" y="0"/>
                </a:cxn>
                <a:cxn ang="0">
                  <a:pos x="0" y="97"/>
                </a:cxn>
                <a:cxn ang="0">
                  <a:pos x="97" y="194"/>
                </a:cxn>
                <a:cxn ang="0">
                  <a:pos x="194" y="97"/>
                </a:cxn>
                <a:cxn ang="0">
                  <a:pos x="184" y="97"/>
                </a:cxn>
              </a:cxnLst>
              <a:rect l="0" t="0" r="r" b="b"/>
              <a:pathLst>
                <a:path w="194" h="194">
                  <a:moveTo>
                    <a:pt x="184" y="97"/>
                  </a:moveTo>
                  <a:cubicBezTo>
                    <a:pt x="174" y="97"/>
                    <a:pt x="174" y="97"/>
                    <a:pt x="174" y="97"/>
                  </a:cubicBezTo>
                  <a:cubicBezTo>
                    <a:pt x="174" y="118"/>
                    <a:pt x="166" y="137"/>
                    <a:pt x="152" y="151"/>
                  </a:cubicBezTo>
                  <a:cubicBezTo>
                    <a:pt x="138" y="165"/>
                    <a:pt x="118" y="174"/>
                    <a:pt x="97" y="174"/>
                  </a:cubicBezTo>
                  <a:cubicBezTo>
                    <a:pt x="76" y="174"/>
                    <a:pt x="57" y="165"/>
                    <a:pt x="43" y="151"/>
                  </a:cubicBezTo>
                  <a:cubicBezTo>
                    <a:pt x="29" y="137"/>
                    <a:pt x="20" y="118"/>
                    <a:pt x="20" y="97"/>
                  </a:cubicBezTo>
                  <a:cubicBezTo>
                    <a:pt x="20" y="75"/>
                    <a:pt x="29" y="56"/>
                    <a:pt x="43" y="42"/>
                  </a:cubicBezTo>
                  <a:cubicBezTo>
                    <a:pt x="57" y="28"/>
                    <a:pt x="76" y="20"/>
                    <a:pt x="97" y="20"/>
                  </a:cubicBezTo>
                  <a:cubicBezTo>
                    <a:pt x="118" y="20"/>
                    <a:pt x="138" y="28"/>
                    <a:pt x="152" y="42"/>
                  </a:cubicBezTo>
                  <a:cubicBezTo>
                    <a:pt x="166" y="56"/>
                    <a:pt x="174" y="75"/>
                    <a:pt x="17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94" y="97"/>
                    <a:pt x="194" y="97"/>
                    <a:pt x="194" y="97"/>
                  </a:cubicBezTo>
                  <a:cubicBezTo>
                    <a:pt x="194" y="43"/>
                    <a:pt x="151" y="0"/>
                    <a:pt x="97" y="0"/>
                  </a:cubicBezTo>
                  <a:cubicBezTo>
                    <a:pt x="43" y="0"/>
                    <a:pt x="0" y="43"/>
                    <a:pt x="0" y="97"/>
                  </a:cubicBezTo>
                  <a:cubicBezTo>
                    <a:pt x="0" y="150"/>
                    <a:pt x="43" y="194"/>
                    <a:pt x="97" y="194"/>
                  </a:cubicBezTo>
                  <a:cubicBezTo>
                    <a:pt x="151" y="194"/>
                    <a:pt x="194" y="150"/>
                    <a:pt x="194" y="97"/>
                  </a:cubicBezTo>
                  <a:lnTo>
                    <a:pt x="184" y="97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141040" y="3346529"/>
            <a:ext cx="522002" cy="523669"/>
            <a:chOff x="5152920" y="2920396"/>
            <a:chExt cx="696002" cy="698225"/>
          </a:xfrm>
        </p:grpSpPr>
        <p:sp>
          <p:nvSpPr>
            <p:cNvPr id="41" name="Rectangle 23"/>
            <p:cNvSpPr>
              <a:spLocks noChangeArrowheads="1"/>
            </p:cNvSpPr>
            <p:nvPr/>
          </p:nvSpPr>
          <p:spPr bwMode="auto">
            <a:xfrm>
              <a:off x="5499809" y="2920396"/>
              <a:ext cx="349113" cy="349113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" name="Oval 24"/>
            <p:cNvSpPr>
              <a:spLocks noChangeArrowheads="1"/>
            </p:cNvSpPr>
            <p:nvPr/>
          </p:nvSpPr>
          <p:spPr bwMode="auto">
            <a:xfrm>
              <a:off x="5188498" y="2955974"/>
              <a:ext cx="624846" cy="627069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25"/>
            <p:cNvSpPr>
              <a:spLocks/>
            </p:cNvSpPr>
            <p:nvPr/>
          </p:nvSpPr>
          <p:spPr bwMode="auto">
            <a:xfrm>
              <a:off x="5152920" y="2920396"/>
              <a:ext cx="696002" cy="698225"/>
            </a:xfrm>
            <a:custGeom>
              <a:avLst/>
              <a:gdLst/>
              <a:ahLst/>
              <a:cxnLst>
                <a:cxn ang="0">
                  <a:pos x="184" y="97"/>
                </a:cxn>
                <a:cxn ang="0">
                  <a:pos x="174" y="97"/>
                </a:cxn>
                <a:cxn ang="0">
                  <a:pos x="152" y="151"/>
                </a:cxn>
                <a:cxn ang="0">
                  <a:pos x="97" y="174"/>
                </a:cxn>
                <a:cxn ang="0">
                  <a:pos x="43" y="151"/>
                </a:cxn>
                <a:cxn ang="0">
                  <a:pos x="20" y="97"/>
                </a:cxn>
                <a:cxn ang="0">
                  <a:pos x="43" y="42"/>
                </a:cxn>
                <a:cxn ang="0">
                  <a:pos x="97" y="20"/>
                </a:cxn>
                <a:cxn ang="0">
                  <a:pos x="152" y="42"/>
                </a:cxn>
                <a:cxn ang="0">
                  <a:pos x="174" y="97"/>
                </a:cxn>
                <a:cxn ang="0">
                  <a:pos x="184" y="97"/>
                </a:cxn>
                <a:cxn ang="0">
                  <a:pos x="194" y="97"/>
                </a:cxn>
                <a:cxn ang="0">
                  <a:pos x="97" y="0"/>
                </a:cxn>
                <a:cxn ang="0">
                  <a:pos x="0" y="97"/>
                </a:cxn>
                <a:cxn ang="0">
                  <a:pos x="97" y="194"/>
                </a:cxn>
                <a:cxn ang="0">
                  <a:pos x="194" y="97"/>
                </a:cxn>
                <a:cxn ang="0">
                  <a:pos x="184" y="97"/>
                </a:cxn>
              </a:cxnLst>
              <a:rect l="0" t="0" r="r" b="b"/>
              <a:pathLst>
                <a:path w="194" h="194">
                  <a:moveTo>
                    <a:pt x="184" y="97"/>
                  </a:moveTo>
                  <a:cubicBezTo>
                    <a:pt x="174" y="97"/>
                    <a:pt x="174" y="97"/>
                    <a:pt x="174" y="97"/>
                  </a:cubicBezTo>
                  <a:cubicBezTo>
                    <a:pt x="174" y="118"/>
                    <a:pt x="166" y="137"/>
                    <a:pt x="152" y="151"/>
                  </a:cubicBezTo>
                  <a:cubicBezTo>
                    <a:pt x="138" y="165"/>
                    <a:pt x="118" y="174"/>
                    <a:pt x="97" y="174"/>
                  </a:cubicBezTo>
                  <a:cubicBezTo>
                    <a:pt x="76" y="174"/>
                    <a:pt x="57" y="165"/>
                    <a:pt x="43" y="151"/>
                  </a:cubicBezTo>
                  <a:cubicBezTo>
                    <a:pt x="29" y="137"/>
                    <a:pt x="20" y="118"/>
                    <a:pt x="20" y="97"/>
                  </a:cubicBezTo>
                  <a:cubicBezTo>
                    <a:pt x="20" y="75"/>
                    <a:pt x="29" y="56"/>
                    <a:pt x="43" y="42"/>
                  </a:cubicBezTo>
                  <a:cubicBezTo>
                    <a:pt x="57" y="28"/>
                    <a:pt x="76" y="20"/>
                    <a:pt x="97" y="20"/>
                  </a:cubicBezTo>
                  <a:cubicBezTo>
                    <a:pt x="118" y="20"/>
                    <a:pt x="138" y="28"/>
                    <a:pt x="152" y="42"/>
                  </a:cubicBezTo>
                  <a:cubicBezTo>
                    <a:pt x="166" y="56"/>
                    <a:pt x="174" y="75"/>
                    <a:pt x="17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94" y="97"/>
                    <a:pt x="194" y="97"/>
                    <a:pt x="194" y="97"/>
                  </a:cubicBezTo>
                  <a:cubicBezTo>
                    <a:pt x="194" y="43"/>
                    <a:pt x="151" y="0"/>
                    <a:pt x="97" y="0"/>
                  </a:cubicBezTo>
                  <a:cubicBezTo>
                    <a:pt x="43" y="0"/>
                    <a:pt x="0" y="43"/>
                    <a:pt x="0" y="97"/>
                  </a:cubicBezTo>
                  <a:cubicBezTo>
                    <a:pt x="0" y="150"/>
                    <a:pt x="43" y="194"/>
                    <a:pt x="97" y="194"/>
                  </a:cubicBezTo>
                  <a:cubicBezTo>
                    <a:pt x="151" y="194"/>
                    <a:pt x="194" y="150"/>
                    <a:pt x="194" y="97"/>
                  </a:cubicBezTo>
                  <a:lnTo>
                    <a:pt x="184" y="97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50" name="Content Placeholder 2"/>
          <p:cNvSpPr txBox="1">
            <a:spLocks/>
          </p:cNvSpPr>
          <p:nvPr/>
        </p:nvSpPr>
        <p:spPr>
          <a:xfrm>
            <a:off x="3027729" y="2788291"/>
            <a:ext cx="1114360" cy="292157"/>
          </a:xfrm>
          <a:prstGeom prst="rect">
            <a:avLst/>
          </a:prstGeom>
          <a:noFill/>
        </p:spPr>
        <p:txBody>
          <a:bodyPr vert="horz" lIns="68580" tIns="34290" rIns="68580" bIns="3429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200">
                <a:solidFill>
                  <a:schemeClr val="bg1"/>
                </a:solidFill>
                <a:ea typeface="Roboto" panose="02000000000000000000" pitchFamily="2" charset="0"/>
              </a:rPr>
              <a:t>Designing Architecture</a:t>
            </a:r>
          </a:p>
          <a:p>
            <a:pPr>
              <a:lnSpc>
                <a:spcPct val="80000"/>
              </a:lnSpc>
            </a:pPr>
            <a:endParaRPr lang="en-US" sz="825">
              <a:solidFill>
                <a:schemeClr val="bg1">
                  <a:lumMod val="50000"/>
                </a:schemeClr>
              </a:solidFill>
              <a:ea typeface="Roboto" panose="02000000000000000000" pitchFamily="2" charset="0"/>
            </a:endParaRPr>
          </a:p>
        </p:txBody>
      </p:sp>
      <p:grpSp>
        <p:nvGrpSpPr>
          <p:cNvPr id="51" name="Group 50"/>
          <p:cNvGrpSpPr>
            <a:grpSpLocks noChangeAspect="1"/>
          </p:cNvGrpSpPr>
          <p:nvPr/>
        </p:nvGrpSpPr>
        <p:grpSpPr>
          <a:xfrm>
            <a:off x="3568883" y="3324679"/>
            <a:ext cx="229117" cy="339471"/>
            <a:chOff x="2724150" y="4019063"/>
            <a:chExt cx="692150" cy="1025526"/>
          </a:xfrm>
        </p:grpSpPr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2724150" y="4585801"/>
              <a:ext cx="492125" cy="458788"/>
            </a:xfrm>
            <a:custGeom>
              <a:avLst/>
              <a:gdLst>
                <a:gd name="T0" fmla="*/ 38 w 54"/>
                <a:gd name="T1" fmla="*/ 23 h 51"/>
                <a:gd name="T2" fmla="*/ 36 w 54"/>
                <a:gd name="T3" fmla="*/ 0 h 51"/>
                <a:gd name="T4" fmla="*/ 24 w 54"/>
                <a:gd name="T5" fmla="*/ 0 h 51"/>
                <a:gd name="T6" fmla="*/ 25 w 54"/>
                <a:gd name="T7" fmla="*/ 17 h 51"/>
                <a:gd name="T8" fmla="*/ 25 w 54"/>
                <a:gd name="T9" fmla="*/ 17 h 51"/>
                <a:gd name="T10" fmla="*/ 24 w 54"/>
                <a:gd name="T11" fmla="*/ 20 h 51"/>
                <a:gd name="T12" fmla="*/ 24 w 54"/>
                <a:gd name="T13" fmla="*/ 20 h 51"/>
                <a:gd name="T14" fmla="*/ 24 w 54"/>
                <a:gd name="T15" fmla="*/ 20 h 51"/>
                <a:gd name="T16" fmla="*/ 18 w 54"/>
                <a:gd name="T17" fmla="*/ 31 h 51"/>
                <a:gd name="T18" fmla="*/ 0 w 54"/>
                <a:gd name="T19" fmla="*/ 49 h 51"/>
                <a:gd name="T20" fmla="*/ 18 w 54"/>
                <a:gd name="T21" fmla="*/ 37 h 51"/>
                <a:gd name="T22" fmla="*/ 28 w 54"/>
                <a:gd name="T23" fmla="*/ 28 h 51"/>
                <a:gd name="T24" fmla="*/ 30 w 54"/>
                <a:gd name="T25" fmla="*/ 32 h 51"/>
                <a:gd name="T26" fmla="*/ 36 w 54"/>
                <a:gd name="T27" fmla="*/ 51 h 51"/>
                <a:gd name="T28" fmla="*/ 33 w 54"/>
                <a:gd name="T29" fmla="*/ 29 h 51"/>
                <a:gd name="T30" fmla="*/ 33 w 54"/>
                <a:gd name="T31" fmla="*/ 28 h 51"/>
                <a:gd name="T32" fmla="*/ 43 w 54"/>
                <a:gd name="T33" fmla="*/ 32 h 51"/>
                <a:gd name="T34" fmla="*/ 54 w 54"/>
                <a:gd name="T35" fmla="*/ 44 h 51"/>
                <a:gd name="T36" fmla="*/ 47 w 54"/>
                <a:gd name="T37" fmla="*/ 33 h 51"/>
                <a:gd name="T38" fmla="*/ 38 w 54"/>
                <a:gd name="T39" fmla="*/ 2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51">
                  <a:moveTo>
                    <a:pt x="38" y="23"/>
                  </a:moveTo>
                  <a:cubicBezTo>
                    <a:pt x="41" y="14"/>
                    <a:pt x="39" y="7"/>
                    <a:pt x="3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5"/>
                    <a:pt x="27" y="11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8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3"/>
                    <a:pt x="20" y="27"/>
                    <a:pt x="18" y="31"/>
                  </a:cubicBezTo>
                  <a:cubicBezTo>
                    <a:pt x="13" y="38"/>
                    <a:pt x="0" y="49"/>
                    <a:pt x="0" y="49"/>
                  </a:cubicBezTo>
                  <a:cubicBezTo>
                    <a:pt x="0" y="49"/>
                    <a:pt x="13" y="41"/>
                    <a:pt x="18" y="37"/>
                  </a:cubicBezTo>
                  <a:cubicBezTo>
                    <a:pt x="20" y="35"/>
                    <a:pt x="25" y="31"/>
                    <a:pt x="28" y="28"/>
                  </a:cubicBezTo>
                  <a:cubicBezTo>
                    <a:pt x="29" y="29"/>
                    <a:pt x="30" y="31"/>
                    <a:pt x="30" y="32"/>
                  </a:cubicBezTo>
                  <a:cubicBezTo>
                    <a:pt x="31" y="38"/>
                    <a:pt x="36" y="51"/>
                    <a:pt x="36" y="51"/>
                  </a:cubicBezTo>
                  <a:cubicBezTo>
                    <a:pt x="36" y="51"/>
                    <a:pt x="33" y="36"/>
                    <a:pt x="33" y="29"/>
                  </a:cubicBezTo>
                  <a:cubicBezTo>
                    <a:pt x="33" y="29"/>
                    <a:pt x="33" y="28"/>
                    <a:pt x="33" y="28"/>
                  </a:cubicBezTo>
                  <a:cubicBezTo>
                    <a:pt x="36" y="29"/>
                    <a:pt x="40" y="30"/>
                    <a:pt x="43" y="32"/>
                  </a:cubicBezTo>
                  <a:cubicBezTo>
                    <a:pt x="47" y="35"/>
                    <a:pt x="54" y="44"/>
                    <a:pt x="54" y="44"/>
                  </a:cubicBezTo>
                  <a:cubicBezTo>
                    <a:pt x="54" y="44"/>
                    <a:pt x="49" y="36"/>
                    <a:pt x="47" y="33"/>
                  </a:cubicBezTo>
                  <a:cubicBezTo>
                    <a:pt x="45" y="30"/>
                    <a:pt x="40" y="25"/>
                    <a:pt x="38" y="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2860675" y="4019063"/>
              <a:ext cx="555625" cy="566738"/>
            </a:xfrm>
            <a:custGeom>
              <a:avLst/>
              <a:gdLst>
                <a:gd name="T0" fmla="*/ 52 w 61"/>
                <a:gd name="T1" fmla="*/ 6 h 63"/>
                <a:gd name="T2" fmla="*/ 20 w 61"/>
                <a:gd name="T3" fmla="*/ 12 h 63"/>
                <a:gd name="T4" fmla="*/ 9 w 61"/>
                <a:gd name="T5" fmla="*/ 27 h 63"/>
                <a:gd name="T6" fmla="*/ 9 w 61"/>
                <a:gd name="T7" fmla="*/ 63 h 63"/>
                <a:gd name="T8" fmla="*/ 21 w 61"/>
                <a:gd name="T9" fmla="*/ 63 h 63"/>
                <a:gd name="T10" fmla="*/ 12 w 61"/>
                <a:gd name="T11" fmla="*/ 37 h 63"/>
                <a:gd name="T12" fmla="*/ 14 w 61"/>
                <a:gd name="T13" fmla="*/ 30 h 63"/>
                <a:gd name="T14" fmla="*/ 33 w 61"/>
                <a:gd name="T15" fmla="*/ 16 h 63"/>
                <a:gd name="T16" fmla="*/ 37 w 61"/>
                <a:gd name="T17" fmla="*/ 15 h 63"/>
                <a:gd name="T18" fmla="*/ 44 w 61"/>
                <a:gd name="T19" fmla="*/ 13 h 63"/>
                <a:gd name="T20" fmla="*/ 52 w 61"/>
                <a:gd name="T21" fmla="*/ 10 h 63"/>
                <a:gd name="T22" fmla="*/ 44 w 61"/>
                <a:gd name="T23" fmla="*/ 14 h 63"/>
                <a:gd name="T24" fmla="*/ 38 w 61"/>
                <a:gd name="T25" fmla="*/ 17 h 63"/>
                <a:gd name="T26" fmla="*/ 33 w 61"/>
                <a:gd name="T27" fmla="*/ 18 h 63"/>
                <a:gd name="T28" fmla="*/ 26 w 61"/>
                <a:gd name="T29" fmla="*/ 22 h 63"/>
                <a:gd name="T30" fmla="*/ 21 w 61"/>
                <a:gd name="T31" fmla="*/ 25 h 63"/>
                <a:gd name="T32" fmla="*/ 17 w 61"/>
                <a:gd name="T33" fmla="*/ 31 h 63"/>
                <a:gd name="T34" fmla="*/ 15 w 61"/>
                <a:gd name="T35" fmla="*/ 42 h 63"/>
                <a:gd name="T36" fmla="*/ 22 w 61"/>
                <a:gd name="T37" fmla="*/ 44 h 63"/>
                <a:gd name="T38" fmla="*/ 61 w 61"/>
                <a:gd name="T39" fmla="*/ 0 h 63"/>
                <a:gd name="T40" fmla="*/ 52 w 61"/>
                <a:gd name="T41" fmla="*/ 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63">
                  <a:moveTo>
                    <a:pt x="52" y="6"/>
                  </a:moveTo>
                  <a:cubicBezTo>
                    <a:pt x="46" y="7"/>
                    <a:pt x="32" y="6"/>
                    <a:pt x="20" y="12"/>
                  </a:cubicBezTo>
                  <a:cubicBezTo>
                    <a:pt x="13" y="16"/>
                    <a:pt x="10" y="22"/>
                    <a:pt x="9" y="27"/>
                  </a:cubicBezTo>
                  <a:cubicBezTo>
                    <a:pt x="0" y="41"/>
                    <a:pt x="6" y="52"/>
                    <a:pt x="9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7" y="55"/>
                    <a:pt x="12" y="46"/>
                    <a:pt x="12" y="37"/>
                  </a:cubicBezTo>
                  <a:cubicBezTo>
                    <a:pt x="12" y="34"/>
                    <a:pt x="13" y="32"/>
                    <a:pt x="14" y="30"/>
                  </a:cubicBezTo>
                  <a:cubicBezTo>
                    <a:pt x="20" y="20"/>
                    <a:pt x="31" y="17"/>
                    <a:pt x="33" y="16"/>
                  </a:cubicBezTo>
                  <a:cubicBezTo>
                    <a:pt x="33" y="16"/>
                    <a:pt x="35" y="16"/>
                    <a:pt x="37" y="15"/>
                  </a:cubicBezTo>
                  <a:cubicBezTo>
                    <a:pt x="39" y="15"/>
                    <a:pt x="42" y="14"/>
                    <a:pt x="44" y="13"/>
                  </a:cubicBezTo>
                  <a:cubicBezTo>
                    <a:pt x="48" y="12"/>
                    <a:pt x="52" y="10"/>
                    <a:pt x="52" y="10"/>
                  </a:cubicBezTo>
                  <a:cubicBezTo>
                    <a:pt x="52" y="10"/>
                    <a:pt x="48" y="12"/>
                    <a:pt x="44" y="14"/>
                  </a:cubicBezTo>
                  <a:cubicBezTo>
                    <a:pt x="42" y="15"/>
                    <a:pt x="40" y="16"/>
                    <a:pt x="38" y="17"/>
                  </a:cubicBezTo>
                  <a:cubicBezTo>
                    <a:pt x="36" y="17"/>
                    <a:pt x="34" y="18"/>
                    <a:pt x="33" y="18"/>
                  </a:cubicBezTo>
                  <a:cubicBezTo>
                    <a:pt x="32" y="19"/>
                    <a:pt x="29" y="19"/>
                    <a:pt x="26" y="22"/>
                  </a:cubicBezTo>
                  <a:cubicBezTo>
                    <a:pt x="24" y="23"/>
                    <a:pt x="23" y="24"/>
                    <a:pt x="21" y="25"/>
                  </a:cubicBezTo>
                  <a:cubicBezTo>
                    <a:pt x="19" y="27"/>
                    <a:pt x="18" y="29"/>
                    <a:pt x="17" y="31"/>
                  </a:cubicBezTo>
                  <a:cubicBezTo>
                    <a:pt x="15" y="34"/>
                    <a:pt x="15" y="38"/>
                    <a:pt x="15" y="42"/>
                  </a:cubicBezTo>
                  <a:cubicBezTo>
                    <a:pt x="16" y="43"/>
                    <a:pt x="18" y="44"/>
                    <a:pt x="22" y="44"/>
                  </a:cubicBezTo>
                  <a:cubicBezTo>
                    <a:pt x="55" y="41"/>
                    <a:pt x="61" y="0"/>
                    <a:pt x="61" y="0"/>
                  </a:cubicBezTo>
                  <a:cubicBezTo>
                    <a:pt x="61" y="0"/>
                    <a:pt x="58" y="4"/>
                    <a:pt x="52" y="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>
            <a:grpSpLocks noChangeAspect="1"/>
          </p:cNvGrpSpPr>
          <p:nvPr/>
        </p:nvGrpSpPr>
        <p:grpSpPr>
          <a:xfrm>
            <a:off x="4441712" y="3915580"/>
            <a:ext cx="251253" cy="305524"/>
            <a:chOff x="4697413" y="3603625"/>
            <a:chExt cx="1190625" cy="1447801"/>
          </a:xfrm>
        </p:grpSpPr>
        <p:sp>
          <p:nvSpPr>
            <p:cNvPr id="55" name="Freeform 23"/>
            <p:cNvSpPr>
              <a:spLocks/>
            </p:cNvSpPr>
            <p:nvPr/>
          </p:nvSpPr>
          <p:spPr bwMode="auto">
            <a:xfrm>
              <a:off x="4697413" y="3603625"/>
              <a:ext cx="1190625" cy="1017588"/>
            </a:xfrm>
            <a:custGeom>
              <a:avLst/>
              <a:gdLst>
                <a:gd name="T0" fmla="*/ 103 w 113"/>
                <a:gd name="T1" fmla="*/ 6 h 97"/>
                <a:gd name="T2" fmla="*/ 70 w 113"/>
                <a:gd name="T3" fmla="*/ 13 h 97"/>
                <a:gd name="T4" fmla="*/ 58 w 113"/>
                <a:gd name="T5" fmla="*/ 26 h 97"/>
                <a:gd name="T6" fmla="*/ 54 w 113"/>
                <a:gd name="T7" fmla="*/ 35 h 97"/>
                <a:gd name="T8" fmla="*/ 45 w 113"/>
                <a:gd name="T9" fmla="*/ 24 h 97"/>
                <a:gd name="T10" fmla="*/ 32 w 113"/>
                <a:gd name="T11" fmla="*/ 14 h 97"/>
                <a:gd name="T12" fmla="*/ 8 w 113"/>
                <a:gd name="T13" fmla="*/ 16 h 97"/>
                <a:gd name="T14" fmla="*/ 0 w 113"/>
                <a:gd name="T15" fmla="*/ 14 h 97"/>
                <a:gd name="T16" fmla="*/ 39 w 113"/>
                <a:gd name="T17" fmla="*/ 38 h 97"/>
                <a:gd name="T18" fmla="*/ 43 w 113"/>
                <a:gd name="T19" fmla="*/ 34 h 97"/>
                <a:gd name="T20" fmla="*/ 39 w 113"/>
                <a:gd name="T21" fmla="*/ 27 h 97"/>
                <a:gd name="T22" fmla="*/ 35 w 113"/>
                <a:gd name="T23" fmla="*/ 24 h 97"/>
                <a:gd name="T24" fmla="*/ 30 w 113"/>
                <a:gd name="T25" fmla="*/ 22 h 97"/>
                <a:gd name="T26" fmla="*/ 24 w 113"/>
                <a:gd name="T27" fmla="*/ 21 h 97"/>
                <a:gd name="T28" fmla="*/ 21 w 113"/>
                <a:gd name="T29" fmla="*/ 21 h 97"/>
                <a:gd name="T30" fmla="*/ 15 w 113"/>
                <a:gd name="T31" fmla="*/ 21 h 97"/>
                <a:gd name="T32" fmla="*/ 9 w 113"/>
                <a:gd name="T33" fmla="*/ 20 h 97"/>
                <a:gd name="T34" fmla="*/ 15 w 113"/>
                <a:gd name="T35" fmla="*/ 20 h 97"/>
                <a:gd name="T36" fmla="*/ 20 w 113"/>
                <a:gd name="T37" fmla="*/ 20 h 97"/>
                <a:gd name="T38" fmla="*/ 24 w 113"/>
                <a:gd name="T39" fmla="*/ 20 h 97"/>
                <a:gd name="T40" fmla="*/ 39 w 113"/>
                <a:gd name="T41" fmla="*/ 24 h 97"/>
                <a:gd name="T42" fmla="*/ 43 w 113"/>
                <a:gd name="T43" fmla="*/ 29 h 97"/>
                <a:gd name="T44" fmla="*/ 44 w 113"/>
                <a:gd name="T45" fmla="*/ 30 h 97"/>
                <a:gd name="T46" fmla="*/ 44 w 113"/>
                <a:gd name="T47" fmla="*/ 30 h 97"/>
                <a:gd name="T48" fmla="*/ 53 w 113"/>
                <a:gd name="T49" fmla="*/ 48 h 97"/>
                <a:gd name="T50" fmla="*/ 59 w 113"/>
                <a:gd name="T51" fmla="*/ 94 h 97"/>
                <a:gd name="T52" fmla="*/ 59 w 113"/>
                <a:gd name="T53" fmla="*/ 94 h 97"/>
                <a:gd name="T54" fmla="*/ 58 w 113"/>
                <a:gd name="T55" fmla="*/ 97 h 97"/>
                <a:gd name="T56" fmla="*/ 75 w 113"/>
                <a:gd name="T57" fmla="*/ 97 h 97"/>
                <a:gd name="T58" fmla="*/ 62 w 113"/>
                <a:gd name="T59" fmla="*/ 36 h 97"/>
                <a:gd name="T60" fmla="*/ 63 w 113"/>
                <a:gd name="T61" fmla="*/ 32 h 97"/>
                <a:gd name="T62" fmla="*/ 83 w 113"/>
                <a:gd name="T63" fmla="*/ 17 h 97"/>
                <a:gd name="T64" fmla="*/ 88 w 113"/>
                <a:gd name="T65" fmla="*/ 16 h 97"/>
                <a:gd name="T66" fmla="*/ 95 w 113"/>
                <a:gd name="T67" fmla="*/ 14 h 97"/>
                <a:gd name="T68" fmla="*/ 103 w 113"/>
                <a:gd name="T69" fmla="*/ 11 h 97"/>
                <a:gd name="T70" fmla="*/ 95 w 113"/>
                <a:gd name="T71" fmla="*/ 15 h 97"/>
                <a:gd name="T72" fmla="*/ 88 w 113"/>
                <a:gd name="T73" fmla="*/ 18 h 97"/>
                <a:gd name="T74" fmla="*/ 83 w 113"/>
                <a:gd name="T75" fmla="*/ 20 h 97"/>
                <a:gd name="T76" fmla="*/ 76 w 113"/>
                <a:gd name="T77" fmla="*/ 23 h 97"/>
                <a:gd name="T78" fmla="*/ 70 w 113"/>
                <a:gd name="T79" fmla="*/ 27 h 97"/>
                <a:gd name="T80" fmla="*/ 66 w 113"/>
                <a:gd name="T81" fmla="*/ 33 h 97"/>
                <a:gd name="T82" fmla="*/ 63 w 113"/>
                <a:gd name="T83" fmla="*/ 44 h 97"/>
                <a:gd name="T84" fmla="*/ 71 w 113"/>
                <a:gd name="T85" fmla="*/ 47 h 97"/>
                <a:gd name="T86" fmla="*/ 113 w 113"/>
                <a:gd name="T87" fmla="*/ 0 h 97"/>
                <a:gd name="T88" fmla="*/ 103 w 113"/>
                <a:gd name="T89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3" h="97">
                  <a:moveTo>
                    <a:pt x="103" y="6"/>
                  </a:moveTo>
                  <a:cubicBezTo>
                    <a:pt x="96" y="8"/>
                    <a:pt x="82" y="7"/>
                    <a:pt x="70" y="13"/>
                  </a:cubicBezTo>
                  <a:cubicBezTo>
                    <a:pt x="63" y="17"/>
                    <a:pt x="60" y="22"/>
                    <a:pt x="58" y="26"/>
                  </a:cubicBezTo>
                  <a:cubicBezTo>
                    <a:pt x="56" y="29"/>
                    <a:pt x="55" y="32"/>
                    <a:pt x="54" y="35"/>
                  </a:cubicBezTo>
                  <a:cubicBezTo>
                    <a:pt x="52" y="31"/>
                    <a:pt x="49" y="28"/>
                    <a:pt x="45" y="24"/>
                  </a:cubicBezTo>
                  <a:cubicBezTo>
                    <a:pt x="43" y="20"/>
                    <a:pt x="40" y="15"/>
                    <a:pt x="32" y="14"/>
                  </a:cubicBezTo>
                  <a:cubicBezTo>
                    <a:pt x="22" y="12"/>
                    <a:pt x="13" y="16"/>
                    <a:pt x="8" y="16"/>
                  </a:cubicBezTo>
                  <a:cubicBezTo>
                    <a:pt x="3" y="16"/>
                    <a:pt x="0" y="14"/>
                    <a:pt x="0" y="14"/>
                  </a:cubicBezTo>
                  <a:cubicBezTo>
                    <a:pt x="0" y="14"/>
                    <a:pt x="13" y="43"/>
                    <a:pt x="39" y="38"/>
                  </a:cubicBezTo>
                  <a:cubicBezTo>
                    <a:pt x="41" y="37"/>
                    <a:pt x="43" y="35"/>
                    <a:pt x="43" y="34"/>
                  </a:cubicBezTo>
                  <a:cubicBezTo>
                    <a:pt x="42" y="32"/>
                    <a:pt x="41" y="29"/>
                    <a:pt x="39" y="27"/>
                  </a:cubicBezTo>
                  <a:cubicBezTo>
                    <a:pt x="38" y="26"/>
                    <a:pt x="36" y="24"/>
                    <a:pt x="35" y="24"/>
                  </a:cubicBezTo>
                  <a:cubicBezTo>
                    <a:pt x="33" y="23"/>
                    <a:pt x="32" y="22"/>
                    <a:pt x="30" y="22"/>
                  </a:cubicBezTo>
                  <a:cubicBezTo>
                    <a:pt x="27" y="21"/>
                    <a:pt x="25" y="21"/>
                    <a:pt x="24" y="21"/>
                  </a:cubicBezTo>
                  <a:cubicBezTo>
                    <a:pt x="23" y="21"/>
                    <a:pt x="22" y="21"/>
                    <a:pt x="21" y="21"/>
                  </a:cubicBezTo>
                  <a:cubicBezTo>
                    <a:pt x="19" y="21"/>
                    <a:pt x="17" y="21"/>
                    <a:pt x="15" y="21"/>
                  </a:cubicBezTo>
                  <a:cubicBezTo>
                    <a:pt x="12" y="20"/>
                    <a:pt x="9" y="20"/>
                    <a:pt x="9" y="20"/>
                  </a:cubicBezTo>
                  <a:cubicBezTo>
                    <a:pt x="9" y="20"/>
                    <a:pt x="12" y="20"/>
                    <a:pt x="15" y="20"/>
                  </a:cubicBezTo>
                  <a:cubicBezTo>
                    <a:pt x="17" y="20"/>
                    <a:pt x="19" y="20"/>
                    <a:pt x="20" y="20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6" y="20"/>
                    <a:pt x="33" y="20"/>
                    <a:pt x="39" y="24"/>
                  </a:cubicBezTo>
                  <a:cubicBezTo>
                    <a:pt x="40" y="26"/>
                    <a:pt x="42" y="28"/>
                    <a:pt x="43" y="29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6"/>
                    <a:pt x="51" y="42"/>
                    <a:pt x="53" y="48"/>
                  </a:cubicBezTo>
                  <a:cubicBezTo>
                    <a:pt x="54" y="64"/>
                    <a:pt x="63" y="77"/>
                    <a:pt x="59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59" y="94"/>
                    <a:pt x="59" y="95"/>
                    <a:pt x="58" y="97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9" y="74"/>
                    <a:pt x="59" y="59"/>
                    <a:pt x="62" y="36"/>
                  </a:cubicBezTo>
                  <a:cubicBezTo>
                    <a:pt x="62" y="34"/>
                    <a:pt x="63" y="33"/>
                    <a:pt x="63" y="32"/>
                  </a:cubicBezTo>
                  <a:cubicBezTo>
                    <a:pt x="69" y="21"/>
                    <a:pt x="81" y="18"/>
                    <a:pt x="83" y="17"/>
                  </a:cubicBezTo>
                  <a:cubicBezTo>
                    <a:pt x="84" y="17"/>
                    <a:pt x="85" y="17"/>
                    <a:pt x="88" y="16"/>
                  </a:cubicBezTo>
                  <a:cubicBezTo>
                    <a:pt x="90" y="16"/>
                    <a:pt x="92" y="15"/>
                    <a:pt x="95" y="14"/>
                  </a:cubicBezTo>
                  <a:cubicBezTo>
                    <a:pt x="99" y="13"/>
                    <a:pt x="103" y="11"/>
                    <a:pt x="103" y="11"/>
                  </a:cubicBezTo>
                  <a:cubicBezTo>
                    <a:pt x="103" y="11"/>
                    <a:pt x="100" y="13"/>
                    <a:pt x="95" y="15"/>
                  </a:cubicBezTo>
                  <a:cubicBezTo>
                    <a:pt x="93" y="16"/>
                    <a:pt x="90" y="17"/>
                    <a:pt x="88" y="18"/>
                  </a:cubicBezTo>
                  <a:cubicBezTo>
                    <a:pt x="86" y="19"/>
                    <a:pt x="84" y="19"/>
                    <a:pt x="83" y="20"/>
                  </a:cubicBezTo>
                  <a:cubicBezTo>
                    <a:pt x="82" y="20"/>
                    <a:pt x="79" y="21"/>
                    <a:pt x="76" y="23"/>
                  </a:cubicBezTo>
                  <a:cubicBezTo>
                    <a:pt x="74" y="24"/>
                    <a:pt x="72" y="25"/>
                    <a:pt x="70" y="27"/>
                  </a:cubicBezTo>
                  <a:cubicBezTo>
                    <a:pt x="68" y="29"/>
                    <a:pt x="67" y="31"/>
                    <a:pt x="66" y="33"/>
                  </a:cubicBezTo>
                  <a:cubicBezTo>
                    <a:pt x="64" y="37"/>
                    <a:pt x="64" y="41"/>
                    <a:pt x="63" y="44"/>
                  </a:cubicBezTo>
                  <a:cubicBezTo>
                    <a:pt x="65" y="46"/>
                    <a:pt x="67" y="47"/>
                    <a:pt x="71" y="47"/>
                  </a:cubicBezTo>
                  <a:cubicBezTo>
                    <a:pt x="107" y="44"/>
                    <a:pt x="113" y="0"/>
                    <a:pt x="113" y="0"/>
                  </a:cubicBezTo>
                  <a:cubicBezTo>
                    <a:pt x="113" y="0"/>
                    <a:pt x="110" y="4"/>
                    <a:pt x="103" y="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Freeform 24"/>
            <p:cNvSpPr>
              <a:spLocks/>
            </p:cNvSpPr>
            <p:nvPr/>
          </p:nvSpPr>
          <p:spPr bwMode="auto">
            <a:xfrm>
              <a:off x="4992688" y="4621213"/>
              <a:ext cx="663575" cy="430213"/>
            </a:xfrm>
            <a:custGeom>
              <a:avLst/>
              <a:gdLst>
                <a:gd name="T0" fmla="*/ 63 w 63"/>
                <a:gd name="T1" fmla="*/ 22 h 41"/>
                <a:gd name="T2" fmla="*/ 53 w 63"/>
                <a:gd name="T3" fmla="*/ 17 h 41"/>
                <a:gd name="T4" fmla="*/ 48 w 63"/>
                <a:gd name="T5" fmla="*/ 13 h 41"/>
                <a:gd name="T6" fmla="*/ 46 w 63"/>
                <a:gd name="T7" fmla="*/ 6 h 41"/>
                <a:gd name="T8" fmla="*/ 47 w 63"/>
                <a:gd name="T9" fmla="*/ 0 h 41"/>
                <a:gd name="T10" fmla="*/ 30 w 63"/>
                <a:gd name="T11" fmla="*/ 0 h 41"/>
                <a:gd name="T12" fmla="*/ 21 w 63"/>
                <a:gd name="T13" fmla="*/ 18 h 41"/>
                <a:gd name="T14" fmla="*/ 19 w 63"/>
                <a:gd name="T15" fmla="*/ 20 h 41"/>
                <a:gd name="T16" fmla="*/ 12 w 63"/>
                <a:gd name="T17" fmla="*/ 23 h 41"/>
                <a:gd name="T18" fmla="*/ 3 w 63"/>
                <a:gd name="T19" fmla="*/ 28 h 41"/>
                <a:gd name="T20" fmla="*/ 14 w 63"/>
                <a:gd name="T21" fmla="*/ 24 h 41"/>
                <a:gd name="T22" fmla="*/ 16 w 63"/>
                <a:gd name="T23" fmla="*/ 24 h 41"/>
                <a:gd name="T24" fmla="*/ 0 w 63"/>
                <a:gd name="T25" fmla="*/ 39 h 41"/>
                <a:gd name="T26" fmla="*/ 21 w 63"/>
                <a:gd name="T27" fmla="*/ 25 h 41"/>
                <a:gd name="T28" fmla="*/ 33 w 63"/>
                <a:gd name="T29" fmla="*/ 14 h 41"/>
                <a:gd name="T30" fmla="*/ 35 w 63"/>
                <a:gd name="T31" fmla="*/ 21 h 41"/>
                <a:gd name="T32" fmla="*/ 42 w 63"/>
                <a:gd name="T33" fmla="*/ 41 h 41"/>
                <a:gd name="T34" fmla="*/ 39 w 63"/>
                <a:gd name="T35" fmla="*/ 24 h 41"/>
                <a:gd name="T36" fmla="*/ 42 w 63"/>
                <a:gd name="T37" fmla="*/ 26 h 41"/>
                <a:gd name="T38" fmla="*/ 47 w 63"/>
                <a:gd name="T39" fmla="*/ 27 h 41"/>
                <a:gd name="T40" fmla="*/ 41 w 63"/>
                <a:gd name="T41" fmla="*/ 24 h 41"/>
                <a:gd name="T42" fmla="*/ 39 w 63"/>
                <a:gd name="T43" fmla="*/ 22 h 41"/>
                <a:gd name="T44" fmla="*/ 39 w 63"/>
                <a:gd name="T45" fmla="*/ 18 h 41"/>
                <a:gd name="T46" fmla="*/ 40 w 63"/>
                <a:gd name="T47" fmla="*/ 12 h 41"/>
                <a:gd name="T48" fmla="*/ 41 w 63"/>
                <a:gd name="T49" fmla="*/ 12 h 41"/>
                <a:gd name="T50" fmla="*/ 46 w 63"/>
                <a:gd name="T51" fmla="*/ 18 h 41"/>
                <a:gd name="T52" fmla="*/ 55 w 63"/>
                <a:gd name="T53" fmla="*/ 37 h 41"/>
                <a:gd name="T54" fmla="*/ 51 w 63"/>
                <a:gd name="T55" fmla="*/ 20 h 41"/>
                <a:gd name="T56" fmla="*/ 50 w 63"/>
                <a:gd name="T57" fmla="*/ 18 h 41"/>
                <a:gd name="T58" fmla="*/ 54 w 63"/>
                <a:gd name="T59" fmla="*/ 20 h 41"/>
                <a:gd name="T60" fmla="*/ 63 w 63"/>
                <a:gd name="T61" fmla="*/ 2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" h="41">
                  <a:moveTo>
                    <a:pt x="63" y="22"/>
                  </a:moveTo>
                  <a:cubicBezTo>
                    <a:pt x="63" y="22"/>
                    <a:pt x="56" y="19"/>
                    <a:pt x="53" y="17"/>
                  </a:cubicBezTo>
                  <a:cubicBezTo>
                    <a:pt x="51" y="16"/>
                    <a:pt x="49" y="14"/>
                    <a:pt x="48" y="13"/>
                  </a:cubicBezTo>
                  <a:cubicBezTo>
                    <a:pt x="47" y="11"/>
                    <a:pt x="46" y="8"/>
                    <a:pt x="46" y="6"/>
                  </a:cubicBezTo>
                  <a:cubicBezTo>
                    <a:pt x="46" y="4"/>
                    <a:pt x="47" y="2"/>
                    <a:pt x="4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5"/>
                    <a:pt x="25" y="12"/>
                    <a:pt x="21" y="18"/>
                  </a:cubicBezTo>
                  <a:cubicBezTo>
                    <a:pt x="21" y="19"/>
                    <a:pt x="20" y="19"/>
                    <a:pt x="19" y="20"/>
                  </a:cubicBezTo>
                  <a:cubicBezTo>
                    <a:pt x="17" y="21"/>
                    <a:pt x="14" y="22"/>
                    <a:pt x="12" y="23"/>
                  </a:cubicBezTo>
                  <a:cubicBezTo>
                    <a:pt x="9" y="24"/>
                    <a:pt x="3" y="28"/>
                    <a:pt x="3" y="28"/>
                  </a:cubicBezTo>
                  <a:cubicBezTo>
                    <a:pt x="3" y="28"/>
                    <a:pt x="11" y="25"/>
                    <a:pt x="14" y="24"/>
                  </a:cubicBezTo>
                  <a:cubicBezTo>
                    <a:pt x="15" y="24"/>
                    <a:pt x="16" y="24"/>
                    <a:pt x="16" y="24"/>
                  </a:cubicBezTo>
                  <a:cubicBezTo>
                    <a:pt x="10" y="31"/>
                    <a:pt x="0" y="39"/>
                    <a:pt x="0" y="39"/>
                  </a:cubicBezTo>
                  <a:cubicBezTo>
                    <a:pt x="0" y="39"/>
                    <a:pt x="15" y="30"/>
                    <a:pt x="21" y="25"/>
                  </a:cubicBezTo>
                  <a:cubicBezTo>
                    <a:pt x="24" y="22"/>
                    <a:pt x="29" y="18"/>
                    <a:pt x="33" y="14"/>
                  </a:cubicBezTo>
                  <a:cubicBezTo>
                    <a:pt x="34" y="16"/>
                    <a:pt x="35" y="19"/>
                    <a:pt x="35" y="21"/>
                  </a:cubicBezTo>
                  <a:cubicBezTo>
                    <a:pt x="37" y="27"/>
                    <a:pt x="42" y="41"/>
                    <a:pt x="42" y="41"/>
                  </a:cubicBezTo>
                  <a:cubicBezTo>
                    <a:pt x="42" y="41"/>
                    <a:pt x="40" y="32"/>
                    <a:pt x="39" y="24"/>
                  </a:cubicBezTo>
                  <a:cubicBezTo>
                    <a:pt x="40" y="25"/>
                    <a:pt x="41" y="25"/>
                    <a:pt x="42" y="26"/>
                  </a:cubicBezTo>
                  <a:cubicBezTo>
                    <a:pt x="43" y="26"/>
                    <a:pt x="47" y="27"/>
                    <a:pt x="47" y="27"/>
                  </a:cubicBezTo>
                  <a:cubicBezTo>
                    <a:pt x="47" y="27"/>
                    <a:pt x="43" y="25"/>
                    <a:pt x="41" y="24"/>
                  </a:cubicBezTo>
                  <a:cubicBezTo>
                    <a:pt x="40" y="23"/>
                    <a:pt x="40" y="23"/>
                    <a:pt x="39" y="22"/>
                  </a:cubicBezTo>
                  <a:cubicBezTo>
                    <a:pt x="39" y="21"/>
                    <a:pt x="39" y="19"/>
                    <a:pt x="39" y="18"/>
                  </a:cubicBezTo>
                  <a:cubicBezTo>
                    <a:pt x="39" y="16"/>
                    <a:pt x="40" y="14"/>
                    <a:pt x="40" y="12"/>
                  </a:cubicBezTo>
                  <a:cubicBezTo>
                    <a:pt x="40" y="12"/>
                    <a:pt x="41" y="12"/>
                    <a:pt x="41" y="12"/>
                  </a:cubicBezTo>
                  <a:cubicBezTo>
                    <a:pt x="42" y="13"/>
                    <a:pt x="44" y="16"/>
                    <a:pt x="46" y="18"/>
                  </a:cubicBezTo>
                  <a:cubicBezTo>
                    <a:pt x="50" y="24"/>
                    <a:pt x="55" y="37"/>
                    <a:pt x="55" y="37"/>
                  </a:cubicBezTo>
                  <a:cubicBezTo>
                    <a:pt x="55" y="37"/>
                    <a:pt x="53" y="25"/>
                    <a:pt x="51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1" y="19"/>
                    <a:pt x="53" y="19"/>
                    <a:pt x="54" y="20"/>
                  </a:cubicBezTo>
                  <a:cubicBezTo>
                    <a:pt x="57" y="21"/>
                    <a:pt x="63" y="22"/>
                    <a:pt x="63" y="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2741930" y="4312953"/>
            <a:ext cx="185501" cy="297000"/>
            <a:chOff x="490439" y="4539752"/>
            <a:chExt cx="298450" cy="477838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490439" y="4539752"/>
              <a:ext cx="298450" cy="477838"/>
            </a:xfrm>
            <a:custGeom>
              <a:avLst/>
              <a:gdLst>
                <a:gd name="T0" fmla="*/ 29 w 29"/>
                <a:gd name="T1" fmla="*/ 33 h 48"/>
                <a:gd name="T2" fmla="*/ 15 w 29"/>
                <a:gd name="T3" fmla="*/ 48 h 48"/>
                <a:gd name="T4" fmla="*/ 0 w 29"/>
                <a:gd name="T5" fmla="*/ 33 h 48"/>
                <a:gd name="T6" fmla="*/ 12 w 29"/>
                <a:gd name="T7" fmla="*/ 0 h 48"/>
                <a:gd name="T8" fmla="*/ 29 w 29"/>
                <a:gd name="T9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8">
                  <a:moveTo>
                    <a:pt x="29" y="33"/>
                  </a:moveTo>
                  <a:cubicBezTo>
                    <a:pt x="29" y="42"/>
                    <a:pt x="23" y="48"/>
                    <a:pt x="15" y="48"/>
                  </a:cubicBezTo>
                  <a:cubicBezTo>
                    <a:pt x="7" y="48"/>
                    <a:pt x="0" y="42"/>
                    <a:pt x="0" y="33"/>
                  </a:cubicBezTo>
                  <a:cubicBezTo>
                    <a:pt x="0" y="25"/>
                    <a:pt x="12" y="0"/>
                    <a:pt x="12" y="0"/>
                  </a:cubicBezTo>
                  <a:cubicBezTo>
                    <a:pt x="12" y="0"/>
                    <a:pt x="29" y="25"/>
                    <a:pt x="29" y="3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549789" y="4665135"/>
              <a:ext cx="181928" cy="291279"/>
            </a:xfrm>
            <a:custGeom>
              <a:avLst/>
              <a:gdLst>
                <a:gd name="T0" fmla="*/ 29 w 29"/>
                <a:gd name="T1" fmla="*/ 33 h 48"/>
                <a:gd name="T2" fmla="*/ 15 w 29"/>
                <a:gd name="T3" fmla="*/ 48 h 48"/>
                <a:gd name="T4" fmla="*/ 0 w 29"/>
                <a:gd name="T5" fmla="*/ 33 h 48"/>
                <a:gd name="T6" fmla="*/ 12 w 29"/>
                <a:gd name="T7" fmla="*/ 0 h 48"/>
                <a:gd name="T8" fmla="*/ 29 w 29"/>
                <a:gd name="T9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8">
                  <a:moveTo>
                    <a:pt x="29" y="33"/>
                  </a:moveTo>
                  <a:cubicBezTo>
                    <a:pt x="29" y="42"/>
                    <a:pt x="23" y="48"/>
                    <a:pt x="15" y="48"/>
                  </a:cubicBezTo>
                  <a:cubicBezTo>
                    <a:pt x="7" y="48"/>
                    <a:pt x="0" y="42"/>
                    <a:pt x="0" y="33"/>
                  </a:cubicBezTo>
                  <a:cubicBezTo>
                    <a:pt x="0" y="25"/>
                    <a:pt x="12" y="0"/>
                    <a:pt x="12" y="0"/>
                  </a:cubicBezTo>
                  <a:cubicBezTo>
                    <a:pt x="12" y="0"/>
                    <a:pt x="29" y="25"/>
                    <a:pt x="29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293802" y="3460682"/>
            <a:ext cx="188483" cy="339471"/>
            <a:chOff x="7354888" y="2000524"/>
            <a:chExt cx="1484312" cy="2673349"/>
          </a:xfrm>
        </p:grpSpPr>
        <p:sp>
          <p:nvSpPr>
            <p:cNvPr id="61" name="Freeform 33"/>
            <p:cNvSpPr>
              <a:spLocks/>
            </p:cNvSpPr>
            <p:nvPr/>
          </p:nvSpPr>
          <p:spPr bwMode="auto">
            <a:xfrm>
              <a:off x="7435850" y="2000524"/>
              <a:ext cx="1403350" cy="2108200"/>
            </a:xfrm>
            <a:custGeom>
              <a:avLst/>
              <a:gdLst>
                <a:gd name="T0" fmla="*/ 121 w 190"/>
                <a:gd name="T1" fmla="*/ 165 h 287"/>
                <a:gd name="T2" fmla="*/ 135 w 190"/>
                <a:gd name="T3" fmla="*/ 103 h 287"/>
                <a:gd name="T4" fmla="*/ 190 w 190"/>
                <a:gd name="T5" fmla="*/ 71 h 287"/>
                <a:gd name="T6" fmla="*/ 146 w 190"/>
                <a:gd name="T7" fmla="*/ 72 h 287"/>
                <a:gd name="T8" fmla="*/ 131 w 190"/>
                <a:gd name="T9" fmla="*/ 94 h 287"/>
                <a:gd name="T10" fmla="*/ 157 w 190"/>
                <a:gd name="T11" fmla="*/ 80 h 287"/>
                <a:gd name="T12" fmla="*/ 169 w 190"/>
                <a:gd name="T13" fmla="*/ 80 h 287"/>
                <a:gd name="T14" fmla="*/ 169 w 190"/>
                <a:gd name="T15" fmla="*/ 81 h 287"/>
                <a:gd name="T16" fmla="*/ 157 w 190"/>
                <a:gd name="T17" fmla="*/ 82 h 287"/>
                <a:gd name="T18" fmla="*/ 143 w 190"/>
                <a:gd name="T19" fmla="*/ 85 h 287"/>
                <a:gd name="T20" fmla="*/ 133 w 190"/>
                <a:gd name="T21" fmla="*/ 96 h 287"/>
                <a:gd name="T22" fmla="*/ 117 w 190"/>
                <a:gd name="T23" fmla="*/ 29 h 287"/>
                <a:gd name="T24" fmla="*/ 136 w 190"/>
                <a:gd name="T25" fmla="*/ 17 h 287"/>
                <a:gd name="T26" fmla="*/ 151 w 190"/>
                <a:gd name="T27" fmla="*/ 11 h 287"/>
                <a:gd name="T28" fmla="*/ 137 w 190"/>
                <a:gd name="T29" fmla="*/ 19 h 287"/>
                <a:gd name="T30" fmla="*/ 125 w 190"/>
                <a:gd name="T31" fmla="*/ 25 h 287"/>
                <a:gd name="T32" fmla="*/ 117 w 190"/>
                <a:gd name="T33" fmla="*/ 35 h 287"/>
                <a:gd name="T34" fmla="*/ 122 w 190"/>
                <a:gd name="T35" fmla="*/ 49 h 287"/>
                <a:gd name="T36" fmla="*/ 151 w 190"/>
                <a:gd name="T37" fmla="*/ 7 h 287"/>
                <a:gd name="T38" fmla="*/ 109 w 190"/>
                <a:gd name="T39" fmla="*/ 26 h 287"/>
                <a:gd name="T40" fmla="*/ 90 w 190"/>
                <a:gd name="T41" fmla="*/ 13 h 287"/>
                <a:gd name="T42" fmla="*/ 100 w 190"/>
                <a:gd name="T43" fmla="*/ 41 h 287"/>
                <a:gd name="T44" fmla="*/ 105 w 190"/>
                <a:gd name="T45" fmla="*/ 34 h 287"/>
                <a:gd name="T46" fmla="*/ 102 w 190"/>
                <a:gd name="T47" fmla="*/ 27 h 287"/>
                <a:gd name="T48" fmla="*/ 96 w 190"/>
                <a:gd name="T49" fmla="*/ 22 h 287"/>
                <a:gd name="T50" fmla="*/ 89 w 190"/>
                <a:gd name="T51" fmla="*/ 16 h 287"/>
                <a:gd name="T52" fmla="*/ 96 w 190"/>
                <a:gd name="T53" fmla="*/ 21 h 287"/>
                <a:gd name="T54" fmla="*/ 107 w 190"/>
                <a:gd name="T55" fmla="*/ 33 h 287"/>
                <a:gd name="T56" fmla="*/ 90 w 190"/>
                <a:gd name="T57" fmla="*/ 89 h 287"/>
                <a:gd name="T58" fmla="*/ 69 w 190"/>
                <a:gd name="T59" fmla="*/ 42 h 287"/>
                <a:gd name="T60" fmla="*/ 61 w 190"/>
                <a:gd name="T61" fmla="*/ 32 h 287"/>
                <a:gd name="T62" fmla="*/ 49 w 190"/>
                <a:gd name="T63" fmla="*/ 26 h 287"/>
                <a:gd name="T64" fmla="*/ 35 w 190"/>
                <a:gd name="T65" fmla="*/ 19 h 287"/>
                <a:gd name="T66" fmla="*/ 50 w 190"/>
                <a:gd name="T67" fmla="*/ 25 h 287"/>
                <a:gd name="T68" fmla="*/ 72 w 190"/>
                <a:gd name="T69" fmla="*/ 41 h 287"/>
                <a:gd name="T70" fmla="*/ 78 w 190"/>
                <a:gd name="T71" fmla="*/ 45 h 287"/>
                <a:gd name="T72" fmla="*/ 35 w 190"/>
                <a:gd name="T73" fmla="*/ 14 h 287"/>
                <a:gd name="T74" fmla="*/ 64 w 190"/>
                <a:gd name="T75" fmla="*/ 56 h 287"/>
                <a:gd name="T76" fmla="*/ 88 w 190"/>
                <a:gd name="T77" fmla="*/ 130 h 287"/>
                <a:gd name="T78" fmla="*/ 55 w 190"/>
                <a:gd name="T79" fmla="*/ 99 h 287"/>
                <a:gd name="T80" fmla="*/ 42 w 190"/>
                <a:gd name="T81" fmla="*/ 97 h 287"/>
                <a:gd name="T82" fmla="*/ 29 w 190"/>
                <a:gd name="T83" fmla="*/ 99 h 287"/>
                <a:gd name="T84" fmla="*/ 24 w 190"/>
                <a:gd name="T85" fmla="*/ 101 h 287"/>
                <a:gd name="T86" fmla="*/ 22 w 190"/>
                <a:gd name="T87" fmla="*/ 101 h 287"/>
                <a:gd name="T88" fmla="*/ 22 w 190"/>
                <a:gd name="T89" fmla="*/ 100 h 287"/>
                <a:gd name="T90" fmla="*/ 33 w 190"/>
                <a:gd name="T91" fmla="*/ 96 h 287"/>
                <a:gd name="T92" fmla="*/ 63 w 190"/>
                <a:gd name="T93" fmla="*/ 102 h 287"/>
                <a:gd name="T94" fmla="*/ 41 w 190"/>
                <a:gd name="T95" fmla="*/ 85 h 287"/>
                <a:gd name="T96" fmla="*/ 0 w 190"/>
                <a:gd name="T97" fmla="*/ 98 h 287"/>
                <a:gd name="T98" fmla="*/ 90 w 190"/>
                <a:gd name="T99" fmla="*/ 178 h 287"/>
                <a:gd name="T100" fmla="*/ 73 w 190"/>
                <a:gd name="T101" fmla="*/ 272 h 287"/>
                <a:gd name="T102" fmla="*/ 147 w 190"/>
                <a:gd name="T103" fmla="*/ 287 h 287"/>
                <a:gd name="T104" fmla="*/ 108 w 190"/>
                <a:gd name="T105" fmla="*/ 213 h 287"/>
                <a:gd name="T106" fmla="*/ 123 w 190"/>
                <a:gd name="T107" fmla="*/ 173 h 287"/>
                <a:gd name="T108" fmla="*/ 138 w 190"/>
                <a:gd name="T109" fmla="*/ 159 h 287"/>
                <a:gd name="T110" fmla="*/ 154 w 190"/>
                <a:gd name="T111" fmla="*/ 156 h 287"/>
                <a:gd name="T112" fmla="*/ 170 w 190"/>
                <a:gd name="T113" fmla="*/ 155 h 287"/>
                <a:gd name="T114" fmla="*/ 154 w 190"/>
                <a:gd name="T115" fmla="*/ 158 h 287"/>
                <a:gd name="T116" fmla="*/ 141 w 190"/>
                <a:gd name="T117" fmla="*/ 160 h 287"/>
                <a:gd name="T118" fmla="*/ 129 w 190"/>
                <a:gd name="T119" fmla="*/ 168 h 287"/>
                <a:gd name="T120" fmla="*/ 131 w 190"/>
                <a:gd name="T121" fmla="*/ 183 h 287"/>
                <a:gd name="T122" fmla="*/ 171 w 190"/>
                <a:gd name="T123" fmla="*/ 15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0" h="287">
                  <a:moveTo>
                    <a:pt x="137" y="150"/>
                  </a:moveTo>
                  <a:cubicBezTo>
                    <a:pt x="126" y="152"/>
                    <a:pt x="122" y="160"/>
                    <a:pt x="121" y="165"/>
                  </a:cubicBezTo>
                  <a:cubicBezTo>
                    <a:pt x="118" y="167"/>
                    <a:pt x="115" y="170"/>
                    <a:pt x="112" y="173"/>
                  </a:cubicBezTo>
                  <a:cubicBezTo>
                    <a:pt x="112" y="173"/>
                    <a:pt x="105" y="140"/>
                    <a:pt x="135" y="103"/>
                  </a:cubicBezTo>
                  <a:cubicBezTo>
                    <a:pt x="135" y="103"/>
                    <a:pt x="136" y="104"/>
                    <a:pt x="138" y="105"/>
                  </a:cubicBezTo>
                  <a:cubicBezTo>
                    <a:pt x="172" y="112"/>
                    <a:pt x="190" y="71"/>
                    <a:pt x="190" y="71"/>
                  </a:cubicBezTo>
                  <a:cubicBezTo>
                    <a:pt x="190" y="71"/>
                    <a:pt x="186" y="75"/>
                    <a:pt x="180" y="75"/>
                  </a:cubicBezTo>
                  <a:cubicBezTo>
                    <a:pt x="173" y="75"/>
                    <a:pt x="160" y="69"/>
                    <a:pt x="146" y="72"/>
                  </a:cubicBezTo>
                  <a:cubicBezTo>
                    <a:pt x="133" y="75"/>
                    <a:pt x="129" y="85"/>
                    <a:pt x="129" y="89"/>
                  </a:cubicBezTo>
                  <a:cubicBezTo>
                    <a:pt x="128" y="92"/>
                    <a:pt x="130" y="93"/>
                    <a:pt x="131" y="94"/>
                  </a:cubicBezTo>
                  <a:cubicBezTo>
                    <a:pt x="132" y="92"/>
                    <a:pt x="133" y="90"/>
                    <a:pt x="135" y="87"/>
                  </a:cubicBezTo>
                  <a:cubicBezTo>
                    <a:pt x="144" y="79"/>
                    <a:pt x="155" y="80"/>
                    <a:pt x="157" y="80"/>
                  </a:cubicBezTo>
                  <a:cubicBezTo>
                    <a:pt x="158" y="80"/>
                    <a:pt x="160" y="80"/>
                    <a:pt x="162" y="80"/>
                  </a:cubicBezTo>
                  <a:cubicBezTo>
                    <a:pt x="164" y="80"/>
                    <a:pt x="167" y="80"/>
                    <a:pt x="169" y="80"/>
                  </a:cubicBezTo>
                  <a:cubicBezTo>
                    <a:pt x="174" y="80"/>
                    <a:pt x="178" y="79"/>
                    <a:pt x="178" y="79"/>
                  </a:cubicBezTo>
                  <a:cubicBezTo>
                    <a:pt x="178" y="79"/>
                    <a:pt x="174" y="80"/>
                    <a:pt x="169" y="81"/>
                  </a:cubicBezTo>
                  <a:cubicBezTo>
                    <a:pt x="167" y="82"/>
                    <a:pt x="164" y="82"/>
                    <a:pt x="162" y="82"/>
                  </a:cubicBezTo>
                  <a:cubicBezTo>
                    <a:pt x="160" y="82"/>
                    <a:pt x="158" y="82"/>
                    <a:pt x="157" y="82"/>
                  </a:cubicBezTo>
                  <a:cubicBezTo>
                    <a:pt x="156" y="82"/>
                    <a:pt x="153" y="82"/>
                    <a:pt x="149" y="83"/>
                  </a:cubicBezTo>
                  <a:cubicBezTo>
                    <a:pt x="147" y="83"/>
                    <a:pt x="145" y="84"/>
                    <a:pt x="143" y="85"/>
                  </a:cubicBezTo>
                  <a:cubicBezTo>
                    <a:pt x="141" y="86"/>
                    <a:pt x="139" y="88"/>
                    <a:pt x="138" y="90"/>
                  </a:cubicBezTo>
                  <a:cubicBezTo>
                    <a:pt x="136" y="92"/>
                    <a:pt x="135" y="94"/>
                    <a:pt x="133" y="96"/>
                  </a:cubicBezTo>
                  <a:cubicBezTo>
                    <a:pt x="122" y="107"/>
                    <a:pt x="110" y="121"/>
                    <a:pt x="106" y="134"/>
                  </a:cubicBezTo>
                  <a:cubicBezTo>
                    <a:pt x="106" y="134"/>
                    <a:pt x="92" y="95"/>
                    <a:pt x="117" y="29"/>
                  </a:cubicBezTo>
                  <a:cubicBezTo>
                    <a:pt x="122" y="22"/>
                    <a:pt x="130" y="20"/>
                    <a:pt x="131" y="19"/>
                  </a:cubicBezTo>
                  <a:cubicBezTo>
                    <a:pt x="132" y="19"/>
                    <a:pt x="134" y="18"/>
                    <a:pt x="136" y="17"/>
                  </a:cubicBezTo>
                  <a:cubicBezTo>
                    <a:pt x="138" y="17"/>
                    <a:pt x="141" y="16"/>
                    <a:pt x="143" y="15"/>
                  </a:cubicBezTo>
                  <a:cubicBezTo>
                    <a:pt x="147" y="13"/>
                    <a:pt x="151" y="11"/>
                    <a:pt x="151" y="11"/>
                  </a:cubicBezTo>
                  <a:cubicBezTo>
                    <a:pt x="151" y="11"/>
                    <a:pt x="148" y="14"/>
                    <a:pt x="143" y="16"/>
                  </a:cubicBezTo>
                  <a:cubicBezTo>
                    <a:pt x="141" y="17"/>
                    <a:pt x="139" y="18"/>
                    <a:pt x="137" y="19"/>
                  </a:cubicBezTo>
                  <a:cubicBezTo>
                    <a:pt x="135" y="20"/>
                    <a:pt x="133" y="21"/>
                    <a:pt x="132" y="21"/>
                  </a:cubicBezTo>
                  <a:cubicBezTo>
                    <a:pt x="131" y="21"/>
                    <a:pt x="128" y="22"/>
                    <a:pt x="125" y="25"/>
                  </a:cubicBezTo>
                  <a:cubicBezTo>
                    <a:pt x="124" y="26"/>
                    <a:pt x="122" y="27"/>
                    <a:pt x="120" y="29"/>
                  </a:cubicBezTo>
                  <a:cubicBezTo>
                    <a:pt x="119" y="31"/>
                    <a:pt x="117" y="33"/>
                    <a:pt x="117" y="35"/>
                  </a:cubicBezTo>
                  <a:cubicBezTo>
                    <a:pt x="115" y="39"/>
                    <a:pt x="115" y="43"/>
                    <a:pt x="115" y="47"/>
                  </a:cubicBezTo>
                  <a:cubicBezTo>
                    <a:pt x="116" y="48"/>
                    <a:pt x="118" y="49"/>
                    <a:pt x="122" y="49"/>
                  </a:cubicBezTo>
                  <a:cubicBezTo>
                    <a:pt x="157" y="44"/>
                    <a:pt x="159" y="0"/>
                    <a:pt x="159" y="0"/>
                  </a:cubicBezTo>
                  <a:cubicBezTo>
                    <a:pt x="159" y="0"/>
                    <a:pt x="157" y="4"/>
                    <a:pt x="151" y="7"/>
                  </a:cubicBezTo>
                  <a:cubicBezTo>
                    <a:pt x="144" y="9"/>
                    <a:pt x="131" y="8"/>
                    <a:pt x="119" y="16"/>
                  </a:cubicBezTo>
                  <a:cubicBezTo>
                    <a:pt x="114" y="19"/>
                    <a:pt x="111" y="22"/>
                    <a:pt x="109" y="26"/>
                  </a:cubicBezTo>
                  <a:cubicBezTo>
                    <a:pt x="109" y="25"/>
                    <a:pt x="108" y="24"/>
                    <a:pt x="107" y="22"/>
                  </a:cubicBezTo>
                  <a:cubicBezTo>
                    <a:pt x="101" y="17"/>
                    <a:pt x="93" y="15"/>
                    <a:pt x="90" y="13"/>
                  </a:cubicBezTo>
                  <a:cubicBezTo>
                    <a:pt x="87" y="11"/>
                    <a:pt x="86" y="8"/>
                    <a:pt x="86" y="8"/>
                  </a:cubicBezTo>
                  <a:cubicBezTo>
                    <a:pt x="86" y="8"/>
                    <a:pt x="82" y="33"/>
                    <a:pt x="100" y="41"/>
                  </a:cubicBezTo>
                  <a:cubicBezTo>
                    <a:pt x="102" y="41"/>
                    <a:pt x="104" y="41"/>
                    <a:pt x="105" y="40"/>
                  </a:cubicBezTo>
                  <a:cubicBezTo>
                    <a:pt x="105" y="38"/>
                    <a:pt x="105" y="36"/>
                    <a:pt x="105" y="34"/>
                  </a:cubicBezTo>
                  <a:cubicBezTo>
                    <a:pt x="105" y="32"/>
                    <a:pt x="105" y="31"/>
                    <a:pt x="104" y="30"/>
                  </a:cubicBezTo>
                  <a:cubicBezTo>
                    <a:pt x="103" y="29"/>
                    <a:pt x="102" y="28"/>
                    <a:pt x="102" y="27"/>
                  </a:cubicBezTo>
                  <a:cubicBezTo>
                    <a:pt x="100" y="25"/>
                    <a:pt x="99" y="24"/>
                    <a:pt x="98" y="24"/>
                  </a:cubicBezTo>
                  <a:cubicBezTo>
                    <a:pt x="98" y="23"/>
                    <a:pt x="97" y="23"/>
                    <a:pt x="96" y="22"/>
                  </a:cubicBezTo>
                  <a:cubicBezTo>
                    <a:pt x="95" y="21"/>
                    <a:pt x="94" y="20"/>
                    <a:pt x="93" y="19"/>
                  </a:cubicBezTo>
                  <a:cubicBezTo>
                    <a:pt x="91" y="17"/>
                    <a:pt x="89" y="16"/>
                    <a:pt x="89" y="16"/>
                  </a:cubicBezTo>
                  <a:cubicBezTo>
                    <a:pt x="89" y="16"/>
                    <a:pt x="91" y="17"/>
                    <a:pt x="93" y="19"/>
                  </a:cubicBezTo>
                  <a:cubicBezTo>
                    <a:pt x="94" y="20"/>
                    <a:pt x="95" y="20"/>
                    <a:pt x="96" y="21"/>
                  </a:cubicBezTo>
                  <a:cubicBezTo>
                    <a:pt x="98" y="22"/>
                    <a:pt x="98" y="22"/>
                    <a:pt x="99" y="23"/>
                  </a:cubicBezTo>
                  <a:cubicBezTo>
                    <a:pt x="100" y="23"/>
                    <a:pt x="105" y="27"/>
                    <a:pt x="107" y="33"/>
                  </a:cubicBezTo>
                  <a:cubicBezTo>
                    <a:pt x="107" y="34"/>
                    <a:pt x="107" y="35"/>
                    <a:pt x="107" y="36"/>
                  </a:cubicBezTo>
                  <a:cubicBezTo>
                    <a:pt x="100" y="49"/>
                    <a:pt x="92" y="66"/>
                    <a:pt x="90" y="89"/>
                  </a:cubicBezTo>
                  <a:cubicBezTo>
                    <a:pt x="90" y="89"/>
                    <a:pt x="84" y="63"/>
                    <a:pt x="70" y="45"/>
                  </a:cubicBezTo>
                  <a:cubicBezTo>
                    <a:pt x="70" y="44"/>
                    <a:pt x="70" y="43"/>
                    <a:pt x="69" y="42"/>
                  </a:cubicBezTo>
                  <a:cubicBezTo>
                    <a:pt x="69" y="40"/>
                    <a:pt x="67" y="38"/>
                    <a:pt x="66" y="37"/>
                  </a:cubicBezTo>
                  <a:cubicBezTo>
                    <a:pt x="64" y="35"/>
                    <a:pt x="62" y="33"/>
                    <a:pt x="61" y="32"/>
                  </a:cubicBezTo>
                  <a:cubicBezTo>
                    <a:pt x="57" y="30"/>
                    <a:pt x="55" y="29"/>
                    <a:pt x="54" y="28"/>
                  </a:cubicBezTo>
                  <a:cubicBezTo>
                    <a:pt x="53" y="28"/>
                    <a:pt x="51" y="27"/>
                    <a:pt x="49" y="26"/>
                  </a:cubicBezTo>
                  <a:cubicBezTo>
                    <a:pt x="47" y="26"/>
                    <a:pt x="45" y="25"/>
                    <a:pt x="43" y="23"/>
                  </a:cubicBezTo>
                  <a:cubicBezTo>
                    <a:pt x="38" y="21"/>
                    <a:pt x="35" y="19"/>
                    <a:pt x="35" y="19"/>
                  </a:cubicBezTo>
                  <a:cubicBezTo>
                    <a:pt x="35" y="19"/>
                    <a:pt x="39" y="21"/>
                    <a:pt x="43" y="22"/>
                  </a:cubicBezTo>
                  <a:cubicBezTo>
                    <a:pt x="45" y="23"/>
                    <a:pt x="47" y="24"/>
                    <a:pt x="50" y="25"/>
                  </a:cubicBezTo>
                  <a:cubicBezTo>
                    <a:pt x="52" y="25"/>
                    <a:pt x="53" y="26"/>
                    <a:pt x="54" y="26"/>
                  </a:cubicBezTo>
                  <a:cubicBezTo>
                    <a:pt x="56" y="27"/>
                    <a:pt x="67" y="31"/>
                    <a:pt x="72" y="41"/>
                  </a:cubicBezTo>
                  <a:cubicBezTo>
                    <a:pt x="73" y="44"/>
                    <a:pt x="74" y="47"/>
                    <a:pt x="74" y="49"/>
                  </a:cubicBezTo>
                  <a:cubicBezTo>
                    <a:pt x="75" y="49"/>
                    <a:pt x="77" y="48"/>
                    <a:pt x="78" y="45"/>
                  </a:cubicBezTo>
                  <a:cubicBezTo>
                    <a:pt x="79" y="42"/>
                    <a:pt x="79" y="30"/>
                    <a:pt x="67" y="23"/>
                  </a:cubicBezTo>
                  <a:cubicBezTo>
                    <a:pt x="55" y="16"/>
                    <a:pt x="42" y="16"/>
                    <a:pt x="35" y="14"/>
                  </a:cubicBezTo>
                  <a:cubicBezTo>
                    <a:pt x="29" y="12"/>
                    <a:pt x="26" y="7"/>
                    <a:pt x="26" y="7"/>
                  </a:cubicBezTo>
                  <a:cubicBezTo>
                    <a:pt x="26" y="7"/>
                    <a:pt x="29" y="51"/>
                    <a:pt x="64" y="56"/>
                  </a:cubicBezTo>
                  <a:cubicBezTo>
                    <a:pt x="66" y="56"/>
                    <a:pt x="67" y="56"/>
                    <a:pt x="68" y="56"/>
                  </a:cubicBezTo>
                  <a:cubicBezTo>
                    <a:pt x="76" y="72"/>
                    <a:pt x="84" y="97"/>
                    <a:pt x="88" y="130"/>
                  </a:cubicBezTo>
                  <a:cubicBezTo>
                    <a:pt x="88" y="130"/>
                    <a:pt x="80" y="114"/>
                    <a:pt x="62" y="105"/>
                  </a:cubicBezTo>
                  <a:cubicBezTo>
                    <a:pt x="60" y="103"/>
                    <a:pt x="58" y="101"/>
                    <a:pt x="55" y="99"/>
                  </a:cubicBezTo>
                  <a:cubicBezTo>
                    <a:pt x="53" y="98"/>
                    <a:pt x="51" y="97"/>
                    <a:pt x="49" y="97"/>
                  </a:cubicBezTo>
                  <a:cubicBezTo>
                    <a:pt x="46" y="97"/>
                    <a:pt x="44" y="97"/>
                    <a:pt x="42" y="97"/>
                  </a:cubicBezTo>
                  <a:cubicBezTo>
                    <a:pt x="38" y="97"/>
                    <a:pt x="35" y="98"/>
                    <a:pt x="34" y="98"/>
                  </a:cubicBezTo>
                  <a:cubicBezTo>
                    <a:pt x="33" y="98"/>
                    <a:pt x="31" y="99"/>
                    <a:pt x="29" y="99"/>
                  </a:cubicBezTo>
                  <a:cubicBezTo>
                    <a:pt x="28" y="100"/>
                    <a:pt x="27" y="100"/>
                    <a:pt x="26" y="100"/>
                  </a:cubicBezTo>
                  <a:cubicBezTo>
                    <a:pt x="25" y="100"/>
                    <a:pt x="25" y="100"/>
                    <a:pt x="24" y="101"/>
                  </a:cubicBezTo>
                  <a:cubicBezTo>
                    <a:pt x="24" y="101"/>
                    <a:pt x="24" y="101"/>
                    <a:pt x="24" y="101"/>
                  </a:cubicBezTo>
                  <a:cubicBezTo>
                    <a:pt x="24" y="101"/>
                    <a:pt x="23" y="101"/>
                    <a:pt x="22" y="101"/>
                  </a:cubicBezTo>
                  <a:cubicBezTo>
                    <a:pt x="18" y="102"/>
                    <a:pt x="13" y="102"/>
                    <a:pt x="13" y="102"/>
                  </a:cubicBezTo>
                  <a:cubicBezTo>
                    <a:pt x="13" y="102"/>
                    <a:pt x="18" y="101"/>
                    <a:pt x="22" y="100"/>
                  </a:cubicBezTo>
                  <a:cubicBezTo>
                    <a:pt x="24" y="99"/>
                    <a:pt x="27" y="99"/>
                    <a:pt x="29" y="98"/>
                  </a:cubicBezTo>
                  <a:cubicBezTo>
                    <a:pt x="31" y="97"/>
                    <a:pt x="32" y="96"/>
                    <a:pt x="33" y="96"/>
                  </a:cubicBezTo>
                  <a:cubicBezTo>
                    <a:pt x="35" y="95"/>
                    <a:pt x="46" y="92"/>
                    <a:pt x="57" y="97"/>
                  </a:cubicBezTo>
                  <a:cubicBezTo>
                    <a:pt x="59" y="98"/>
                    <a:pt x="61" y="100"/>
                    <a:pt x="63" y="102"/>
                  </a:cubicBezTo>
                  <a:cubicBezTo>
                    <a:pt x="64" y="101"/>
                    <a:pt x="64" y="99"/>
                    <a:pt x="64" y="97"/>
                  </a:cubicBezTo>
                  <a:cubicBezTo>
                    <a:pt x="62" y="93"/>
                    <a:pt x="55" y="84"/>
                    <a:pt x="41" y="85"/>
                  </a:cubicBezTo>
                  <a:cubicBezTo>
                    <a:pt x="28" y="87"/>
                    <a:pt x="17" y="96"/>
                    <a:pt x="11" y="98"/>
                  </a:cubicBezTo>
                  <a:cubicBezTo>
                    <a:pt x="4" y="100"/>
                    <a:pt x="0" y="98"/>
                    <a:pt x="0" y="98"/>
                  </a:cubicBezTo>
                  <a:cubicBezTo>
                    <a:pt x="0" y="98"/>
                    <a:pt x="29" y="131"/>
                    <a:pt x="59" y="114"/>
                  </a:cubicBezTo>
                  <a:cubicBezTo>
                    <a:pt x="75" y="124"/>
                    <a:pt x="89" y="143"/>
                    <a:pt x="90" y="178"/>
                  </a:cubicBezTo>
                  <a:cubicBezTo>
                    <a:pt x="90" y="178"/>
                    <a:pt x="80" y="161"/>
                    <a:pt x="62" y="155"/>
                  </a:cubicBezTo>
                  <a:cubicBezTo>
                    <a:pt x="62" y="155"/>
                    <a:pt x="112" y="177"/>
                    <a:pt x="73" y="272"/>
                  </a:cubicBezTo>
                  <a:cubicBezTo>
                    <a:pt x="68" y="276"/>
                    <a:pt x="50" y="277"/>
                    <a:pt x="41" y="287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2" y="285"/>
                    <a:pt x="134" y="282"/>
                    <a:pt x="122" y="282"/>
                  </a:cubicBezTo>
                  <a:cubicBezTo>
                    <a:pt x="112" y="279"/>
                    <a:pt x="100" y="256"/>
                    <a:pt x="108" y="213"/>
                  </a:cubicBezTo>
                  <a:cubicBezTo>
                    <a:pt x="111" y="195"/>
                    <a:pt x="116" y="182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8" y="166"/>
                    <a:pt x="133" y="162"/>
                    <a:pt x="138" y="159"/>
                  </a:cubicBezTo>
                  <a:cubicBezTo>
                    <a:pt x="143" y="157"/>
                    <a:pt x="148" y="157"/>
                    <a:pt x="149" y="157"/>
                  </a:cubicBezTo>
                  <a:cubicBezTo>
                    <a:pt x="150" y="156"/>
                    <a:pt x="152" y="156"/>
                    <a:pt x="154" y="156"/>
                  </a:cubicBezTo>
                  <a:cubicBezTo>
                    <a:pt x="156" y="156"/>
                    <a:pt x="159" y="156"/>
                    <a:pt x="161" y="156"/>
                  </a:cubicBezTo>
                  <a:cubicBezTo>
                    <a:pt x="166" y="156"/>
                    <a:pt x="170" y="155"/>
                    <a:pt x="170" y="155"/>
                  </a:cubicBezTo>
                  <a:cubicBezTo>
                    <a:pt x="170" y="155"/>
                    <a:pt x="166" y="156"/>
                    <a:pt x="161" y="157"/>
                  </a:cubicBezTo>
                  <a:cubicBezTo>
                    <a:pt x="159" y="158"/>
                    <a:pt x="156" y="158"/>
                    <a:pt x="154" y="158"/>
                  </a:cubicBezTo>
                  <a:cubicBezTo>
                    <a:pt x="152" y="158"/>
                    <a:pt x="150" y="159"/>
                    <a:pt x="149" y="159"/>
                  </a:cubicBezTo>
                  <a:cubicBezTo>
                    <a:pt x="148" y="159"/>
                    <a:pt x="145" y="159"/>
                    <a:pt x="141" y="160"/>
                  </a:cubicBezTo>
                  <a:cubicBezTo>
                    <a:pt x="139" y="161"/>
                    <a:pt x="137" y="162"/>
                    <a:pt x="135" y="163"/>
                  </a:cubicBezTo>
                  <a:cubicBezTo>
                    <a:pt x="133" y="164"/>
                    <a:pt x="131" y="166"/>
                    <a:pt x="129" y="168"/>
                  </a:cubicBezTo>
                  <a:cubicBezTo>
                    <a:pt x="127" y="171"/>
                    <a:pt x="125" y="175"/>
                    <a:pt x="124" y="179"/>
                  </a:cubicBezTo>
                  <a:cubicBezTo>
                    <a:pt x="125" y="180"/>
                    <a:pt x="127" y="182"/>
                    <a:pt x="131" y="183"/>
                  </a:cubicBezTo>
                  <a:cubicBezTo>
                    <a:pt x="167" y="188"/>
                    <a:pt x="182" y="146"/>
                    <a:pt x="182" y="146"/>
                  </a:cubicBezTo>
                  <a:cubicBezTo>
                    <a:pt x="182" y="146"/>
                    <a:pt x="178" y="150"/>
                    <a:pt x="171" y="150"/>
                  </a:cubicBezTo>
                  <a:cubicBezTo>
                    <a:pt x="164" y="150"/>
                    <a:pt x="151" y="146"/>
                    <a:pt x="137" y="15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Freeform 35"/>
            <p:cNvSpPr>
              <a:spLocks/>
            </p:cNvSpPr>
            <p:nvPr/>
          </p:nvSpPr>
          <p:spPr bwMode="auto">
            <a:xfrm>
              <a:off x="7354888" y="4100786"/>
              <a:ext cx="1389063" cy="573087"/>
            </a:xfrm>
            <a:custGeom>
              <a:avLst/>
              <a:gdLst>
                <a:gd name="T0" fmla="*/ 188 w 188"/>
                <a:gd name="T1" fmla="*/ 27 h 78"/>
                <a:gd name="T2" fmla="*/ 171 w 188"/>
                <a:gd name="T3" fmla="*/ 7 h 78"/>
                <a:gd name="T4" fmla="*/ 157 w 188"/>
                <a:gd name="T5" fmla="*/ 1 h 78"/>
                <a:gd name="T6" fmla="*/ 158 w 188"/>
                <a:gd name="T7" fmla="*/ 1 h 78"/>
                <a:gd name="T8" fmla="*/ 116 w 188"/>
                <a:gd name="T9" fmla="*/ 1 h 78"/>
                <a:gd name="T10" fmla="*/ 116 w 188"/>
                <a:gd name="T11" fmla="*/ 1 h 78"/>
                <a:gd name="T12" fmla="*/ 94 w 188"/>
                <a:gd name="T13" fmla="*/ 1 h 78"/>
                <a:gd name="T14" fmla="*/ 94 w 188"/>
                <a:gd name="T15" fmla="*/ 1 h 78"/>
                <a:gd name="T16" fmla="*/ 52 w 188"/>
                <a:gd name="T17" fmla="*/ 1 h 78"/>
                <a:gd name="T18" fmla="*/ 53 w 188"/>
                <a:gd name="T19" fmla="*/ 0 h 78"/>
                <a:gd name="T20" fmla="*/ 40 w 188"/>
                <a:gd name="T21" fmla="*/ 9 h 78"/>
                <a:gd name="T22" fmla="*/ 22 w 188"/>
                <a:gd name="T23" fmla="*/ 27 h 78"/>
                <a:gd name="T24" fmla="*/ 50 w 188"/>
                <a:gd name="T25" fmla="*/ 12 h 78"/>
                <a:gd name="T26" fmla="*/ 75 w 188"/>
                <a:gd name="T27" fmla="*/ 5 h 78"/>
                <a:gd name="T28" fmla="*/ 61 w 188"/>
                <a:gd name="T29" fmla="*/ 26 h 78"/>
                <a:gd name="T30" fmla="*/ 55 w 188"/>
                <a:gd name="T31" fmla="*/ 31 h 78"/>
                <a:gd name="T32" fmla="*/ 33 w 188"/>
                <a:gd name="T33" fmla="*/ 37 h 78"/>
                <a:gd name="T34" fmla="*/ 9 w 188"/>
                <a:gd name="T35" fmla="*/ 48 h 78"/>
                <a:gd name="T36" fmla="*/ 41 w 188"/>
                <a:gd name="T37" fmla="*/ 40 h 78"/>
                <a:gd name="T38" fmla="*/ 46 w 188"/>
                <a:gd name="T39" fmla="*/ 39 h 78"/>
                <a:gd name="T40" fmla="*/ 0 w 188"/>
                <a:gd name="T41" fmla="*/ 74 h 78"/>
                <a:gd name="T42" fmla="*/ 61 w 188"/>
                <a:gd name="T43" fmla="*/ 42 h 78"/>
                <a:gd name="T44" fmla="*/ 92 w 188"/>
                <a:gd name="T45" fmla="*/ 17 h 78"/>
                <a:gd name="T46" fmla="*/ 100 w 188"/>
                <a:gd name="T47" fmla="*/ 34 h 78"/>
                <a:gd name="T48" fmla="*/ 119 w 188"/>
                <a:gd name="T49" fmla="*/ 78 h 78"/>
                <a:gd name="T50" fmla="*/ 111 w 188"/>
                <a:gd name="T51" fmla="*/ 41 h 78"/>
                <a:gd name="T52" fmla="*/ 119 w 188"/>
                <a:gd name="T53" fmla="*/ 43 h 78"/>
                <a:gd name="T54" fmla="*/ 134 w 188"/>
                <a:gd name="T55" fmla="*/ 47 h 78"/>
                <a:gd name="T56" fmla="*/ 117 w 188"/>
                <a:gd name="T57" fmla="*/ 40 h 78"/>
                <a:gd name="T58" fmla="*/ 111 w 188"/>
                <a:gd name="T59" fmla="*/ 36 h 78"/>
                <a:gd name="T60" fmla="*/ 111 w 188"/>
                <a:gd name="T61" fmla="*/ 27 h 78"/>
                <a:gd name="T62" fmla="*/ 115 w 188"/>
                <a:gd name="T63" fmla="*/ 12 h 78"/>
                <a:gd name="T64" fmla="*/ 116 w 188"/>
                <a:gd name="T65" fmla="*/ 12 h 78"/>
                <a:gd name="T66" fmla="*/ 131 w 188"/>
                <a:gd name="T67" fmla="*/ 27 h 78"/>
                <a:gd name="T68" fmla="*/ 155 w 188"/>
                <a:gd name="T69" fmla="*/ 69 h 78"/>
                <a:gd name="T70" fmla="*/ 144 w 188"/>
                <a:gd name="T71" fmla="*/ 30 h 78"/>
                <a:gd name="T72" fmla="*/ 142 w 188"/>
                <a:gd name="T73" fmla="*/ 26 h 78"/>
                <a:gd name="T74" fmla="*/ 154 w 188"/>
                <a:gd name="T75" fmla="*/ 31 h 78"/>
                <a:gd name="T76" fmla="*/ 181 w 188"/>
                <a:gd name="T77" fmla="*/ 36 h 78"/>
                <a:gd name="T78" fmla="*/ 151 w 188"/>
                <a:gd name="T79" fmla="*/ 25 h 78"/>
                <a:gd name="T80" fmla="*/ 137 w 188"/>
                <a:gd name="T81" fmla="*/ 15 h 78"/>
                <a:gd name="T82" fmla="*/ 132 w 188"/>
                <a:gd name="T83" fmla="*/ 5 h 78"/>
                <a:gd name="T84" fmla="*/ 160 w 188"/>
                <a:gd name="T85" fmla="*/ 12 h 78"/>
                <a:gd name="T86" fmla="*/ 188 w 188"/>
                <a:gd name="T87" fmla="*/ 2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" h="78">
                  <a:moveTo>
                    <a:pt x="188" y="27"/>
                  </a:moveTo>
                  <a:cubicBezTo>
                    <a:pt x="188" y="27"/>
                    <a:pt x="181" y="13"/>
                    <a:pt x="171" y="7"/>
                  </a:cubicBezTo>
                  <a:cubicBezTo>
                    <a:pt x="167" y="4"/>
                    <a:pt x="162" y="2"/>
                    <a:pt x="157" y="1"/>
                  </a:cubicBezTo>
                  <a:cubicBezTo>
                    <a:pt x="157" y="1"/>
                    <a:pt x="158" y="1"/>
                    <a:pt x="158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1"/>
                    <a:pt x="53" y="0"/>
                    <a:pt x="53" y="0"/>
                  </a:cubicBezTo>
                  <a:cubicBezTo>
                    <a:pt x="50" y="2"/>
                    <a:pt x="45" y="6"/>
                    <a:pt x="40" y="9"/>
                  </a:cubicBezTo>
                  <a:cubicBezTo>
                    <a:pt x="30" y="15"/>
                    <a:pt x="22" y="27"/>
                    <a:pt x="22" y="27"/>
                  </a:cubicBezTo>
                  <a:cubicBezTo>
                    <a:pt x="22" y="27"/>
                    <a:pt x="41" y="16"/>
                    <a:pt x="50" y="12"/>
                  </a:cubicBezTo>
                  <a:cubicBezTo>
                    <a:pt x="55" y="10"/>
                    <a:pt x="65" y="7"/>
                    <a:pt x="75" y="5"/>
                  </a:cubicBezTo>
                  <a:cubicBezTo>
                    <a:pt x="71" y="12"/>
                    <a:pt x="66" y="20"/>
                    <a:pt x="61" y="26"/>
                  </a:cubicBezTo>
                  <a:cubicBezTo>
                    <a:pt x="59" y="27"/>
                    <a:pt x="57" y="29"/>
                    <a:pt x="55" y="31"/>
                  </a:cubicBezTo>
                  <a:cubicBezTo>
                    <a:pt x="49" y="33"/>
                    <a:pt x="38" y="35"/>
                    <a:pt x="33" y="37"/>
                  </a:cubicBezTo>
                  <a:cubicBezTo>
                    <a:pt x="25" y="40"/>
                    <a:pt x="9" y="48"/>
                    <a:pt x="9" y="48"/>
                  </a:cubicBezTo>
                  <a:cubicBezTo>
                    <a:pt x="9" y="48"/>
                    <a:pt x="30" y="41"/>
                    <a:pt x="41" y="40"/>
                  </a:cubicBezTo>
                  <a:cubicBezTo>
                    <a:pt x="43" y="39"/>
                    <a:pt x="44" y="39"/>
                    <a:pt x="46" y="39"/>
                  </a:cubicBezTo>
                  <a:cubicBezTo>
                    <a:pt x="27" y="56"/>
                    <a:pt x="0" y="74"/>
                    <a:pt x="0" y="74"/>
                  </a:cubicBezTo>
                  <a:cubicBezTo>
                    <a:pt x="0" y="74"/>
                    <a:pt x="43" y="54"/>
                    <a:pt x="61" y="42"/>
                  </a:cubicBezTo>
                  <a:cubicBezTo>
                    <a:pt x="69" y="36"/>
                    <a:pt x="81" y="26"/>
                    <a:pt x="92" y="17"/>
                  </a:cubicBezTo>
                  <a:cubicBezTo>
                    <a:pt x="96" y="22"/>
                    <a:pt x="99" y="28"/>
                    <a:pt x="100" y="34"/>
                  </a:cubicBezTo>
                  <a:cubicBezTo>
                    <a:pt x="104" y="48"/>
                    <a:pt x="119" y="78"/>
                    <a:pt x="119" y="78"/>
                  </a:cubicBezTo>
                  <a:cubicBezTo>
                    <a:pt x="119" y="78"/>
                    <a:pt x="114" y="57"/>
                    <a:pt x="111" y="41"/>
                  </a:cubicBezTo>
                  <a:cubicBezTo>
                    <a:pt x="114" y="42"/>
                    <a:pt x="117" y="43"/>
                    <a:pt x="119" y="43"/>
                  </a:cubicBezTo>
                  <a:cubicBezTo>
                    <a:pt x="124" y="45"/>
                    <a:pt x="134" y="47"/>
                    <a:pt x="134" y="47"/>
                  </a:cubicBezTo>
                  <a:cubicBezTo>
                    <a:pt x="134" y="47"/>
                    <a:pt x="122" y="43"/>
                    <a:pt x="117" y="40"/>
                  </a:cubicBezTo>
                  <a:cubicBezTo>
                    <a:pt x="115" y="39"/>
                    <a:pt x="113" y="37"/>
                    <a:pt x="111" y="36"/>
                  </a:cubicBezTo>
                  <a:cubicBezTo>
                    <a:pt x="111" y="32"/>
                    <a:pt x="111" y="29"/>
                    <a:pt x="111" y="27"/>
                  </a:cubicBezTo>
                  <a:cubicBezTo>
                    <a:pt x="111" y="21"/>
                    <a:pt x="113" y="16"/>
                    <a:pt x="115" y="12"/>
                  </a:cubicBezTo>
                  <a:cubicBezTo>
                    <a:pt x="115" y="12"/>
                    <a:pt x="115" y="12"/>
                    <a:pt x="116" y="12"/>
                  </a:cubicBezTo>
                  <a:cubicBezTo>
                    <a:pt x="120" y="16"/>
                    <a:pt x="126" y="21"/>
                    <a:pt x="131" y="27"/>
                  </a:cubicBezTo>
                  <a:cubicBezTo>
                    <a:pt x="142" y="39"/>
                    <a:pt x="155" y="69"/>
                    <a:pt x="155" y="69"/>
                  </a:cubicBezTo>
                  <a:cubicBezTo>
                    <a:pt x="155" y="69"/>
                    <a:pt x="150" y="42"/>
                    <a:pt x="144" y="30"/>
                  </a:cubicBezTo>
                  <a:cubicBezTo>
                    <a:pt x="143" y="29"/>
                    <a:pt x="143" y="28"/>
                    <a:pt x="142" y="26"/>
                  </a:cubicBezTo>
                  <a:cubicBezTo>
                    <a:pt x="146" y="28"/>
                    <a:pt x="151" y="29"/>
                    <a:pt x="154" y="31"/>
                  </a:cubicBezTo>
                  <a:cubicBezTo>
                    <a:pt x="162" y="33"/>
                    <a:pt x="181" y="36"/>
                    <a:pt x="181" y="36"/>
                  </a:cubicBezTo>
                  <a:cubicBezTo>
                    <a:pt x="181" y="36"/>
                    <a:pt x="160" y="30"/>
                    <a:pt x="151" y="25"/>
                  </a:cubicBezTo>
                  <a:cubicBezTo>
                    <a:pt x="144" y="21"/>
                    <a:pt x="139" y="17"/>
                    <a:pt x="137" y="15"/>
                  </a:cubicBezTo>
                  <a:cubicBezTo>
                    <a:pt x="135" y="11"/>
                    <a:pt x="134" y="8"/>
                    <a:pt x="132" y="5"/>
                  </a:cubicBezTo>
                  <a:cubicBezTo>
                    <a:pt x="142" y="7"/>
                    <a:pt x="153" y="10"/>
                    <a:pt x="160" y="12"/>
                  </a:cubicBezTo>
                  <a:cubicBezTo>
                    <a:pt x="175" y="16"/>
                    <a:pt x="188" y="27"/>
                    <a:pt x="188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6613744" y="2578664"/>
            <a:ext cx="364387" cy="405000"/>
            <a:chOff x="8534400" y="1366838"/>
            <a:chExt cx="3575050" cy="3973512"/>
          </a:xfrm>
        </p:grpSpPr>
        <p:sp>
          <p:nvSpPr>
            <p:cNvPr id="64" name="Freeform 55"/>
            <p:cNvSpPr>
              <a:spLocks/>
            </p:cNvSpPr>
            <p:nvPr/>
          </p:nvSpPr>
          <p:spPr bwMode="auto">
            <a:xfrm>
              <a:off x="8534400" y="1366838"/>
              <a:ext cx="3575050" cy="2790825"/>
            </a:xfrm>
            <a:custGeom>
              <a:avLst/>
              <a:gdLst>
                <a:gd name="T0" fmla="*/ 858 w 858"/>
                <a:gd name="T1" fmla="*/ 432 h 670"/>
                <a:gd name="T2" fmla="*/ 764 w 858"/>
                <a:gd name="T3" fmla="*/ 337 h 670"/>
                <a:gd name="T4" fmla="*/ 779 w 858"/>
                <a:gd name="T5" fmla="*/ 268 h 670"/>
                <a:gd name="T6" fmla="*/ 613 w 858"/>
                <a:gd name="T7" fmla="*/ 105 h 670"/>
                <a:gd name="T8" fmla="*/ 536 w 858"/>
                <a:gd name="T9" fmla="*/ 123 h 670"/>
                <a:gd name="T10" fmla="*/ 415 w 858"/>
                <a:gd name="T11" fmla="*/ 12 h 670"/>
                <a:gd name="T12" fmla="*/ 251 w 858"/>
                <a:gd name="T13" fmla="*/ 88 h 670"/>
                <a:gd name="T14" fmla="*/ 25 w 858"/>
                <a:gd name="T15" fmla="*/ 236 h 670"/>
                <a:gd name="T16" fmla="*/ 93 w 858"/>
                <a:gd name="T17" fmla="*/ 340 h 670"/>
                <a:gd name="T18" fmla="*/ 0 w 858"/>
                <a:gd name="T19" fmla="*/ 435 h 670"/>
                <a:gd name="T20" fmla="*/ 112 w 858"/>
                <a:gd name="T21" fmla="*/ 534 h 670"/>
                <a:gd name="T22" fmla="*/ 249 w 858"/>
                <a:gd name="T23" fmla="*/ 655 h 670"/>
                <a:gd name="T24" fmla="*/ 446 w 858"/>
                <a:gd name="T25" fmla="*/ 546 h 670"/>
                <a:gd name="T26" fmla="*/ 552 w 858"/>
                <a:gd name="T27" fmla="*/ 639 h 670"/>
                <a:gd name="T28" fmla="*/ 708 w 858"/>
                <a:gd name="T29" fmla="*/ 542 h 670"/>
                <a:gd name="T30" fmla="*/ 709 w 858"/>
                <a:gd name="T31" fmla="*/ 537 h 670"/>
                <a:gd name="T32" fmla="*/ 858 w 858"/>
                <a:gd name="T33" fmla="*/ 432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8" h="670">
                  <a:moveTo>
                    <a:pt x="858" y="432"/>
                  </a:moveTo>
                  <a:cubicBezTo>
                    <a:pt x="858" y="390"/>
                    <a:pt x="820" y="354"/>
                    <a:pt x="764" y="337"/>
                  </a:cubicBezTo>
                  <a:cubicBezTo>
                    <a:pt x="774" y="316"/>
                    <a:pt x="779" y="293"/>
                    <a:pt x="779" y="268"/>
                  </a:cubicBezTo>
                  <a:cubicBezTo>
                    <a:pt x="779" y="178"/>
                    <a:pt x="705" y="105"/>
                    <a:pt x="613" y="105"/>
                  </a:cubicBezTo>
                  <a:cubicBezTo>
                    <a:pt x="585" y="105"/>
                    <a:pt x="559" y="112"/>
                    <a:pt x="536" y="123"/>
                  </a:cubicBezTo>
                  <a:cubicBezTo>
                    <a:pt x="525" y="69"/>
                    <a:pt x="479" y="23"/>
                    <a:pt x="415" y="12"/>
                  </a:cubicBezTo>
                  <a:cubicBezTo>
                    <a:pt x="346" y="0"/>
                    <a:pt x="280" y="33"/>
                    <a:pt x="251" y="88"/>
                  </a:cubicBezTo>
                  <a:cubicBezTo>
                    <a:pt x="125" y="91"/>
                    <a:pt x="25" y="156"/>
                    <a:pt x="25" y="236"/>
                  </a:cubicBezTo>
                  <a:cubicBezTo>
                    <a:pt x="25" y="277"/>
                    <a:pt x="51" y="313"/>
                    <a:pt x="93" y="340"/>
                  </a:cubicBezTo>
                  <a:cubicBezTo>
                    <a:pt x="38" y="357"/>
                    <a:pt x="0" y="393"/>
                    <a:pt x="0" y="435"/>
                  </a:cubicBezTo>
                  <a:cubicBezTo>
                    <a:pt x="0" y="481"/>
                    <a:pt x="47" y="520"/>
                    <a:pt x="112" y="534"/>
                  </a:cubicBezTo>
                  <a:cubicBezTo>
                    <a:pt x="127" y="594"/>
                    <a:pt x="179" y="643"/>
                    <a:pt x="249" y="655"/>
                  </a:cubicBezTo>
                  <a:cubicBezTo>
                    <a:pt x="336" y="670"/>
                    <a:pt x="421" y="622"/>
                    <a:pt x="446" y="546"/>
                  </a:cubicBezTo>
                  <a:cubicBezTo>
                    <a:pt x="458" y="592"/>
                    <a:pt x="498" y="630"/>
                    <a:pt x="552" y="639"/>
                  </a:cubicBezTo>
                  <a:cubicBezTo>
                    <a:pt x="625" y="652"/>
                    <a:pt x="694" y="608"/>
                    <a:pt x="708" y="542"/>
                  </a:cubicBezTo>
                  <a:cubicBezTo>
                    <a:pt x="708" y="540"/>
                    <a:pt x="709" y="538"/>
                    <a:pt x="709" y="537"/>
                  </a:cubicBezTo>
                  <a:cubicBezTo>
                    <a:pt x="793" y="531"/>
                    <a:pt x="858" y="486"/>
                    <a:pt x="858" y="43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56"/>
            <p:cNvSpPr>
              <a:spLocks/>
            </p:cNvSpPr>
            <p:nvPr/>
          </p:nvSpPr>
          <p:spPr bwMode="auto">
            <a:xfrm>
              <a:off x="9375775" y="2208213"/>
              <a:ext cx="1892300" cy="2370137"/>
            </a:xfrm>
            <a:custGeom>
              <a:avLst/>
              <a:gdLst>
                <a:gd name="T0" fmla="*/ 197 w 454"/>
                <a:gd name="T1" fmla="*/ 254 h 569"/>
                <a:gd name="T2" fmla="*/ 200 w 454"/>
                <a:gd name="T3" fmla="*/ 449 h 569"/>
                <a:gd name="T4" fmla="*/ 148 w 454"/>
                <a:gd name="T5" fmla="*/ 559 h 569"/>
                <a:gd name="T6" fmla="*/ 122 w 454"/>
                <a:gd name="T7" fmla="*/ 569 h 569"/>
                <a:gd name="T8" fmla="*/ 339 w 454"/>
                <a:gd name="T9" fmla="*/ 569 h 569"/>
                <a:gd name="T10" fmla="*/ 304 w 454"/>
                <a:gd name="T11" fmla="*/ 557 h 569"/>
                <a:gd name="T12" fmla="*/ 277 w 454"/>
                <a:gd name="T13" fmla="*/ 354 h 569"/>
                <a:gd name="T14" fmla="*/ 282 w 454"/>
                <a:gd name="T15" fmla="*/ 261 h 569"/>
                <a:gd name="T16" fmla="*/ 315 w 454"/>
                <a:gd name="T17" fmla="*/ 247 h 569"/>
                <a:gd name="T18" fmla="*/ 454 w 454"/>
                <a:gd name="T19" fmla="*/ 120 h 569"/>
                <a:gd name="T20" fmla="*/ 451 w 454"/>
                <a:gd name="T21" fmla="*/ 117 h 569"/>
                <a:gd name="T22" fmla="*/ 451 w 454"/>
                <a:gd name="T23" fmla="*/ 117 h 569"/>
                <a:gd name="T24" fmla="*/ 389 w 454"/>
                <a:gd name="T25" fmla="*/ 164 h 569"/>
                <a:gd name="T26" fmla="*/ 400 w 454"/>
                <a:gd name="T27" fmla="*/ 82 h 569"/>
                <a:gd name="T28" fmla="*/ 399 w 454"/>
                <a:gd name="T29" fmla="*/ 82 h 569"/>
                <a:gd name="T30" fmla="*/ 398 w 454"/>
                <a:gd name="T31" fmla="*/ 82 h 569"/>
                <a:gd name="T32" fmla="*/ 362 w 454"/>
                <a:gd name="T33" fmla="*/ 182 h 569"/>
                <a:gd name="T34" fmla="*/ 257 w 454"/>
                <a:gd name="T35" fmla="*/ 234 h 569"/>
                <a:gd name="T36" fmla="*/ 241 w 454"/>
                <a:gd name="T37" fmla="*/ 146 h 569"/>
                <a:gd name="T38" fmla="*/ 296 w 454"/>
                <a:gd name="T39" fmla="*/ 54 h 569"/>
                <a:gd name="T40" fmla="*/ 295 w 454"/>
                <a:gd name="T41" fmla="*/ 54 h 569"/>
                <a:gd name="T42" fmla="*/ 294 w 454"/>
                <a:gd name="T43" fmla="*/ 52 h 569"/>
                <a:gd name="T44" fmla="*/ 238 w 454"/>
                <a:gd name="T45" fmla="*/ 113 h 569"/>
                <a:gd name="T46" fmla="*/ 235 w 454"/>
                <a:gd name="T47" fmla="*/ 35 h 569"/>
                <a:gd name="T48" fmla="*/ 235 w 454"/>
                <a:gd name="T49" fmla="*/ 35 h 569"/>
                <a:gd name="T50" fmla="*/ 230 w 454"/>
                <a:gd name="T51" fmla="*/ 35 h 569"/>
                <a:gd name="T52" fmla="*/ 219 w 454"/>
                <a:gd name="T53" fmla="*/ 223 h 569"/>
                <a:gd name="T54" fmla="*/ 122 w 454"/>
                <a:gd name="T55" fmla="*/ 132 h 569"/>
                <a:gd name="T56" fmla="*/ 137 w 454"/>
                <a:gd name="T57" fmla="*/ 64 h 569"/>
                <a:gd name="T58" fmla="*/ 135 w 454"/>
                <a:gd name="T59" fmla="*/ 63 h 569"/>
                <a:gd name="T60" fmla="*/ 135 w 454"/>
                <a:gd name="T61" fmla="*/ 63 h 569"/>
                <a:gd name="T62" fmla="*/ 113 w 454"/>
                <a:gd name="T63" fmla="*/ 118 h 569"/>
                <a:gd name="T64" fmla="*/ 52 w 454"/>
                <a:gd name="T65" fmla="*/ 1 h 569"/>
                <a:gd name="T66" fmla="*/ 50 w 454"/>
                <a:gd name="T67" fmla="*/ 0 h 569"/>
                <a:gd name="T68" fmla="*/ 46 w 454"/>
                <a:gd name="T69" fmla="*/ 1 h 569"/>
                <a:gd name="T70" fmla="*/ 74 w 454"/>
                <a:gd name="T71" fmla="*/ 91 h 569"/>
                <a:gd name="T72" fmla="*/ 74 w 454"/>
                <a:gd name="T73" fmla="*/ 91 h 569"/>
                <a:gd name="T74" fmla="*/ 149 w 454"/>
                <a:gd name="T75" fmla="*/ 208 h 569"/>
                <a:gd name="T76" fmla="*/ 3 w 454"/>
                <a:gd name="T77" fmla="*/ 195 h 569"/>
                <a:gd name="T78" fmla="*/ 3 w 454"/>
                <a:gd name="T79" fmla="*/ 196 h 569"/>
                <a:gd name="T80" fmla="*/ 0 w 454"/>
                <a:gd name="T81" fmla="*/ 201 h 569"/>
                <a:gd name="T82" fmla="*/ 172 w 454"/>
                <a:gd name="T83" fmla="*/ 237 h 569"/>
                <a:gd name="T84" fmla="*/ 197 w 454"/>
                <a:gd name="T85" fmla="*/ 254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4" h="569">
                  <a:moveTo>
                    <a:pt x="197" y="254"/>
                  </a:moveTo>
                  <a:cubicBezTo>
                    <a:pt x="209" y="304"/>
                    <a:pt x="213" y="368"/>
                    <a:pt x="200" y="449"/>
                  </a:cubicBezTo>
                  <a:cubicBezTo>
                    <a:pt x="191" y="518"/>
                    <a:pt x="199" y="559"/>
                    <a:pt x="148" y="559"/>
                  </a:cubicBezTo>
                  <a:cubicBezTo>
                    <a:pt x="148" y="559"/>
                    <a:pt x="138" y="555"/>
                    <a:pt x="122" y="569"/>
                  </a:cubicBezTo>
                  <a:cubicBezTo>
                    <a:pt x="339" y="569"/>
                    <a:pt x="339" y="569"/>
                    <a:pt x="339" y="569"/>
                  </a:cubicBezTo>
                  <a:cubicBezTo>
                    <a:pt x="328" y="564"/>
                    <a:pt x="315" y="559"/>
                    <a:pt x="304" y="557"/>
                  </a:cubicBezTo>
                  <a:cubicBezTo>
                    <a:pt x="292" y="529"/>
                    <a:pt x="279" y="475"/>
                    <a:pt x="277" y="354"/>
                  </a:cubicBezTo>
                  <a:cubicBezTo>
                    <a:pt x="276" y="318"/>
                    <a:pt x="278" y="287"/>
                    <a:pt x="282" y="261"/>
                  </a:cubicBezTo>
                  <a:cubicBezTo>
                    <a:pt x="315" y="247"/>
                    <a:pt x="315" y="247"/>
                    <a:pt x="315" y="247"/>
                  </a:cubicBezTo>
                  <a:cubicBezTo>
                    <a:pt x="404" y="194"/>
                    <a:pt x="433" y="147"/>
                    <a:pt x="454" y="120"/>
                  </a:cubicBezTo>
                  <a:cubicBezTo>
                    <a:pt x="451" y="117"/>
                    <a:pt x="451" y="117"/>
                    <a:pt x="451" y="117"/>
                  </a:cubicBezTo>
                  <a:cubicBezTo>
                    <a:pt x="451" y="117"/>
                    <a:pt x="451" y="117"/>
                    <a:pt x="451" y="117"/>
                  </a:cubicBezTo>
                  <a:cubicBezTo>
                    <a:pt x="428" y="135"/>
                    <a:pt x="407" y="151"/>
                    <a:pt x="389" y="164"/>
                  </a:cubicBezTo>
                  <a:cubicBezTo>
                    <a:pt x="396" y="133"/>
                    <a:pt x="398" y="121"/>
                    <a:pt x="400" y="82"/>
                  </a:cubicBezTo>
                  <a:cubicBezTo>
                    <a:pt x="399" y="82"/>
                    <a:pt x="399" y="82"/>
                    <a:pt x="399" y="82"/>
                  </a:cubicBezTo>
                  <a:cubicBezTo>
                    <a:pt x="399" y="82"/>
                    <a:pt x="398" y="82"/>
                    <a:pt x="398" y="82"/>
                  </a:cubicBezTo>
                  <a:cubicBezTo>
                    <a:pt x="393" y="101"/>
                    <a:pt x="379" y="147"/>
                    <a:pt x="362" y="182"/>
                  </a:cubicBezTo>
                  <a:cubicBezTo>
                    <a:pt x="312" y="215"/>
                    <a:pt x="278" y="228"/>
                    <a:pt x="257" y="234"/>
                  </a:cubicBezTo>
                  <a:cubicBezTo>
                    <a:pt x="251" y="213"/>
                    <a:pt x="245" y="185"/>
                    <a:pt x="241" y="146"/>
                  </a:cubicBezTo>
                  <a:cubicBezTo>
                    <a:pt x="257" y="110"/>
                    <a:pt x="284" y="70"/>
                    <a:pt x="296" y="54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294" y="52"/>
                    <a:pt x="294" y="52"/>
                    <a:pt x="294" y="52"/>
                  </a:cubicBezTo>
                  <a:cubicBezTo>
                    <a:pt x="265" y="79"/>
                    <a:pt x="258" y="88"/>
                    <a:pt x="238" y="113"/>
                  </a:cubicBezTo>
                  <a:cubicBezTo>
                    <a:pt x="236" y="91"/>
                    <a:pt x="235" y="64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0" y="35"/>
                    <a:pt x="230" y="35"/>
                    <a:pt x="230" y="35"/>
                  </a:cubicBezTo>
                  <a:cubicBezTo>
                    <a:pt x="223" y="69"/>
                    <a:pt x="210" y="143"/>
                    <a:pt x="219" y="223"/>
                  </a:cubicBezTo>
                  <a:cubicBezTo>
                    <a:pt x="219" y="223"/>
                    <a:pt x="175" y="205"/>
                    <a:pt x="122" y="132"/>
                  </a:cubicBezTo>
                  <a:cubicBezTo>
                    <a:pt x="123" y="120"/>
                    <a:pt x="125" y="90"/>
                    <a:pt x="137" y="64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27" y="75"/>
                    <a:pt x="118" y="94"/>
                    <a:pt x="113" y="118"/>
                  </a:cubicBezTo>
                  <a:cubicBezTo>
                    <a:pt x="93" y="88"/>
                    <a:pt x="72" y="50"/>
                    <a:pt x="52" y="1"/>
                  </a:cubicBezTo>
                  <a:cubicBezTo>
                    <a:pt x="51" y="1"/>
                    <a:pt x="51" y="1"/>
                    <a:pt x="50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9" y="17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91" y="132"/>
                    <a:pt x="115" y="175"/>
                    <a:pt x="149" y="208"/>
                  </a:cubicBezTo>
                  <a:cubicBezTo>
                    <a:pt x="149" y="208"/>
                    <a:pt x="89" y="222"/>
                    <a:pt x="3" y="195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37" y="218"/>
                    <a:pt x="97" y="238"/>
                    <a:pt x="172" y="237"/>
                  </a:cubicBezTo>
                  <a:cubicBezTo>
                    <a:pt x="178" y="238"/>
                    <a:pt x="187" y="243"/>
                    <a:pt x="197" y="254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6" name="Freeform 57"/>
            <p:cNvSpPr>
              <a:spLocks/>
            </p:cNvSpPr>
            <p:nvPr/>
          </p:nvSpPr>
          <p:spPr bwMode="auto">
            <a:xfrm>
              <a:off x="9417050" y="4578350"/>
              <a:ext cx="1646238" cy="762000"/>
            </a:xfrm>
            <a:custGeom>
              <a:avLst/>
              <a:gdLst>
                <a:gd name="T0" fmla="*/ 106 w 395"/>
                <a:gd name="T1" fmla="*/ 5 h 183"/>
                <a:gd name="T2" fmla="*/ 105 w 395"/>
                <a:gd name="T3" fmla="*/ 5 h 183"/>
                <a:gd name="T4" fmla="*/ 85 w 395"/>
                <a:gd name="T5" fmla="*/ 21 h 183"/>
                <a:gd name="T6" fmla="*/ 46 w 395"/>
                <a:gd name="T7" fmla="*/ 62 h 183"/>
                <a:gd name="T8" fmla="*/ 105 w 395"/>
                <a:gd name="T9" fmla="*/ 28 h 183"/>
                <a:gd name="T10" fmla="*/ 158 w 395"/>
                <a:gd name="T11" fmla="*/ 12 h 183"/>
                <a:gd name="T12" fmla="*/ 127 w 395"/>
                <a:gd name="T13" fmla="*/ 61 h 183"/>
                <a:gd name="T14" fmla="*/ 116 w 395"/>
                <a:gd name="T15" fmla="*/ 74 h 183"/>
                <a:gd name="T16" fmla="*/ 70 w 395"/>
                <a:gd name="T17" fmla="*/ 87 h 183"/>
                <a:gd name="T18" fmla="*/ 18 w 395"/>
                <a:gd name="T19" fmla="*/ 113 h 183"/>
                <a:gd name="T20" fmla="*/ 85 w 395"/>
                <a:gd name="T21" fmla="*/ 93 h 183"/>
                <a:gd name="T22" fmla="*/ 98 w 395"/>
                <a:gd name="T23" fmla="*/ 92 h 183"/>
                <a:gd name="T24" fmla="*/ 0 w 395"/>
                <a:gd name="T25" fmla="*/ 174 h 183"/>
                <a:gd name="T26" fmla="*/ 127 w 395"/>
                <a:gd name="T27" fmla="*/ 98 h 183"/>
                <a:gd name="T28" fmla="*/ 194 w 395"/>
                <a:gd name="T29" fmla="*/ 40 h 183"/>
                <a:gd name="T30" fmla="*/ 211 w 395"/>
                <a:gd name="T31" fmla="*/ 79 h 183"/>
                <a:gd name="T32" fmla="*/ 251 w 395"/>
                <a:gd name="T33" fmla="*/ 183 h 183"/>
                <a:gd name="T34" fmla="*/ 234 w 395"/>
                <a:gd name="T35" fmla="*/ 95 h 183"/>
                <a:gd name="T36" fmla="*/ 250 w 395"/>
                <a:gd name="T37" fmla="*/ 102 h 183"/>
                <a:gd name="T38" fmla="*/ 283 w 395"/>
                <a:gd name="T39" fmla="*/ 110 h 183"/>
                <a:gd name="T40" fmla="*/ 246 w 395"/>
                <a:gd name="T41" fmla="*/ 94 h 183"/>
                <a:gd name="T42" fmla="*/ 233 w 395"/>
                <a:gd name="T43" fmla="*/ 84 h 183"/>
                <a:gd name="T44" fmla="*/ 233 w 395"/>
                <a:gd name="T45" fmla="*/ 63 h 183"/>
                <a:gd name="T46" fmla="*/ 241 w 395"/>
                <a:gd name="T47" fmla="*/ 28 h 183"/>
                <a:gd name="T48" fmla="*/ 243 w 395"/>
                <a:gd name="T49" fmla="*/ 28 h 183"/>
                <a:gd name="T50" fmla="*/ 276 w 395"/>
                <a:gd name="T51" fmla="*/ 62 h 183"/>
                <a:gd name="T52" fmla="*/ 327 w 395"/>
                <a:gd name="T53" fmla="*/ 162 h 183"/>
                <a:gd name="T54" fmla="*/ 303 w 395"/>
                <a:gd name="T55" fmla="*/ 71 h 183"/>
                <a:gd name="T56" fmla="*/ 299 w 395"/>
                <a:gd name="T57" fmla="*/ 61 h 183"/>
                <a:gd name="T58" fmla="*/ 323 w 395"/>
                <a:gd name="T59" fmla="*/ 72 h 183"/>
                <a:gd name="T60" fmla="*/ 380 w 395"/>
                <a:gd name="T61" fmla="*/ 86 h 183"/>
                <a:gd name="T62" fmla="*/ 317 w 395"/>
                <a:gd name="T63" fmla="*/ 58 h 183"/>
                <a:gd name="T64" fmla="*/ 288 w 395"/>
                <a:gd name="T65" fmla="*/ 34 h 183"/>
                <a:gd name="T66" fmla="*/ 279 w 395"/>
                <a:gd name="T67" fmla="*/ 12 h 183"/>
                <a:gd name="T68" fmla="*/ 336 w 395"/>
                <a:gd name="T69" fmla="*/ 28 h 183"/>
                <a:gd name="T70" fmla="*/ 395 w 395"/>
                <a:gd name="T71" fmla="*/ 62 h 183"/>
                <a:gd name="T72" fmla="*/ 360 w 395"/>
                <a:gd name="T73" fmla="*/ 17 h 183"/>
                <a:gd name="T74" fmla="*/ 354 w 395"/>
                <a:gd name="T75" fmla="*/ 13 h 183"/>
                <a:gd name="T76" fmla="*/ 329 w 395"/>
                <a:gd name="T77" fmla="*/ 0 h 183"/>
                <a:gd name="T78" fmla="*/ 112 w 395"/>
                <a:gd name="T79" fmla="*/ 0 h 183"/>
                <a:gd name="T80" fmla="*/ 106 w 395"/>
                <a:gd name="T81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5" h="183">
                  <a:moveTo>
                    <a:pt x="106" y="5"/>
                  </a:moveTo>
                  <a:cubicBezTo>
                    <a:pt x="105" y="5"/>
                    <a:pt x="105" y="5"/>
                    <a:pt x="105" y="5"/>
                  </a:cubicBezTo>
                  <a:cubicBezTo>
                    <a:pt x="99" y="10"/>
                    <a:pt x="92" y="15"/>
                    <a:pt x="85" y="21"/>
                  </a:cubicBezTo>
                  <a:cubicBezTo>
                    <a:pt x="64" y="35"/>
                    <a:pt x="46" y="62"/>
                    <a:pt x="46" y="62"/>
                  </a:cubicBezTo>
                  <a:cubicBezTo>
                    <a:pt x="46" y="62"/>
                    <a:pt x="86" y="37"/>
                    <a:pt x="105" y="28"/>
                  </a:cubicBezTo>
                  <a:cubicBezTo>
                    <a:pt x="115" y="24"/>
                    <a:pt x="138" y="17"/>
                    <a:pt x="158" y="12"/>
                  </a:cubicBezTo>
                  <a:cubicBezTo>
                    <a:pt x="149" y="29"/>
                    <a:pt x="139" y="46"/>
                    <a:pt x="127" y="61"/>
                  </a:cubicBezTo>
                  <a:cubicBezTo>
                    <a:pt x="124" y="65"/>
                    <a:pt x="120" y="69"/>
                    <a:pt x="116" y="74"/>
                  </a:cubicBezTo>
                  <a:cubicBezTo>
                    <a:pt x="102" y="77"/>
                    <a:pt x="81" y="83"/>
                    <a:pt x="70" y="87"/>
                  </a:cubicBezTo>
                  <a:cubicBezTo>
                    <a:pt x="52" y="93"/>
                    <a:pt x="18" y="113"/>
                    <a:pt x="18" y="113"/>
                  </a:cubicBezTo>
                  <a:cubicBezTo>
                    <a:pt x="18" y="113"/>
                    <a:pt x="62" y="97"/>
                    <a:pt x="85" y="93"/>
                  </a:cubicBezTo>
                  <a:cubicBezTo>
                    <a:pt x="89" y="93"/>
                    <a:pt x="94" y="92"/>
                    <a:pt x="98" y="92"/>
                  </a:cubicBezTo>
                  <a:cubicBezTo>
                    <a:pt x="56" y="131"/>
                    <a:pt x="0" y="174"/>
                    <a:pt x="0" y="174"/>
                  </a:cubicBezTo>
                  <a:cubicBezTo>
                    <a:pt x="0" y="174"/>
                    <a:pt x="91" y="128"/>
                    <a:pt x="127" y="98"/>
                  </a:cubicBezTo>
                  <a:cubicBezTo>
                    <a:pt x="145" y="84"/>
                    <a:pt x="171" y="61"/>
                    <a:pt x="194" y="40"/>
                  </a:cubicBezTo>
                  <a:cubicBezTo>
                    <a:pt x="202" y="52"/>
                    <a:pt x="209" y="66"/>
                    <a:pt x="211" y="79"/>
                  </a:cubicBezTo>
                  <a:cubicBezTo>
                    <a:pt x="218" y="112"/>
                    <a:pt x="251" y="183"/>
                    <a:pt x="251" y="183"/>
                  </a:cubicBezTo>
                  <a:cubicBezTo>
                    <a:pt x="251" y="183"/>
                    <a:pt x="239" y="135"/>
                    <a:pt x="234" y="95"/>
                  </a:cubicBezTo>
                  <a:cubicBezTo>
                    <a:pt x="240" y="98"/>
                    <a:pt x="246" y="100"/>
                    <a:pt x="250" y="102"/>
                  </a:cubicBezTo>
                  <a:cubicBezTo>
                    <a:pt x="260" y="106"/>
                    <a:pt x="283" y="110"/>
                    <a:pt x="283" y="110"/>
                  </a:cubicBezTo>
                  <a:cubicBezTo>
                    <a:pt x="283" y="110"/>
                    <a:pt x="257" y="101"/>
                    <a:pt x="246" y="94"/>
                  </a:cubicBezTo>
                  <a:cubicBezTo>
                    <a:pt x="241" y="91"/>
                    <a:pt x="237" y="87"/>
                    <a:pt x="233" y="84"/>
                  </a:cubicBezTo>
                  <a:cubicBezTo>
                    <a:pt x="233" y="76"/>
                    <a:pt x="232" y="69"/>
                    <a:pt x="233" y="63"/>
                  </a:cubicBezTo>
                  <a:cubicBezTo>
                    <a:pt x="234" y="50"/>
                    <a:pt x="237" y="38"/>
                    <a:pt x="241" y="28"/>
                  </a:cubicBezTo>
                  <a:cubicBezTo>
                    <a:pt x="242" y="28"/>
                    <a:pt x="243" y="28"/>
                    <a:pt x="243" y="28"/>
                  </a:cubicBezTo>
                  <a:cubicBezTo>
                    <a:pt x="253" y="37"/>
                    <a:pt x="265" y="49"/>
                    <a:pt x="276" y="62"/>
                  </a:cubicBezTo>
                  <a:cubicBezTo>
                    <a:pt x="298" y="92"/>
                    <a:pt x="327" y="162"/>
                    <a:pt x="327" y="162"/>
                  </a:cubicBezTo>
                  <a:cubicBezTo>
                    <a:pt x="327" y="162"/>
                    <a:pt x="315" y="99"/>
                    <a:pt x="303" y="71"/>
                  </a:cubicBezTo>
                  <a:cubicBezTo>
                    <a:pt x="302" y="68"/>
                    <a:pt x="300" y="65"/>
                    <a:pt x="299" y="61"/>
                  </a:cubicBezTo>
                  <a:cubicBezTo>
                    <a:pt x="308" y="65"/>
                    <a:pt x="317" y="69"/>
                    <a:pt x="323" y="72"/>
                  </a:cubicBezTo>
                  <a:cubicBezTo>
                    <a:pt x="341" y="79"/>
                    <a:pt x="380" y="86"/>
                    <a:pt x="380" y="86"/>
                  </a:cubicBezTo>
                  <a:cubicBezTo>
                    <a:pt x="380" y="86"/>
                    <a:pt x="336" y="70"/>
                    <a:pt x="317" y="58"/>
                  </a:cubicBezTo>
                  <a:cubicBezTo>
                    <a:pt x="304" y="49"/>
                    <a:pt x="293" y="40"/>
                    <a:pt x="288" y="34"/>
                  </a:cubicBezTo>
                  <a:cubicBezTo>
                    <a:pt x="285" y="27"/>
                    <a:pt x="282" y="20"/>
                    <a:pt x="279" y="12"/>
                  </a:cubicBezTo>
                  <a:cubicBezTo>
                    <a:pt x="298" y="17"/>
                    <a:pt x="321" y="24"/>
                    <a:pt x="336" y="28"/>
                  </a:cubicBezTo>
                  <a:cubicBezTo>
                    <a:pt x="367" y="38"/>
                    <a:pt x="395" y="62"/>
                    <a:pt x="395" y="62"/>
                  </a:cubicBezTo>
                  <a:cubicBezTo>
                    <a:pt x="395" y="62"/>
                    <a:pt x="381" y="31"/>
                    <a:pt x="360" y="17"/>
                  </a:cubicBezTo>
                  <a:cubicBezTo>
                    <a:pt x="358" y="15"/>
                    <a:pt x="356" y="14"/>
                    <a:pt x="354" y="13"/>
                  </a:cubicBezTo>
                  <a:cubicBezTo>
                    <a:pt x="347" y="8"/>
                    <a:pt x="338" y="4"/>
                    <a:pt x="329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0" y="1"/>
                    <a:pt x="108" y="3"/>
                    <a:pt x="106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082827" y="4641138"/>
            <a:ext cx="999427" cy="365661"/>
            <a:chOff x="2022148" y="3800094"/>
            <a:chExt cx="1332569" cy="938975"/>
          </a:xfrm>
          <a:noFill/>
        </p:grpSpPr>
        <p:sp>
          <p:nvSpPr>
            <p:cNvPr id="68" name="Oval 35"/>
            <p:cNvSpPr>
              <a:spLocks noChangeArrowheads="1"/>
            </p:cNvSpPr>
            <p:nvPr/>
          </p:nvSpPr>
          <p:spPr bwMode="auto">
            <a:xfrm>
              <a:off x="2560024" y="4292981"/>
              <a:ext cx="446088" cy="4460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80000"/>
                </a:lnSpc>
              </a:pPr>
              <a:endParaRPr lang="en-US" sz="135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9" name="Content Placeholder 2"/>
            <p:cNvSpPr txBox="1">
              <a:spLocks/>
            </p:cNvSpPr>
            <p:nvPr/>
          </p:nvSpPr>
          <p:spPr>
            <a:xfrm>
              <a:off x="2022148" y="3800094"/>
              <a:ext cx="1332569" cy="678524"/>
            </a:xfrm>
            <a:prstGeom prst="rect">
              <a:avLst/>
            </a:prstGeom>
            <a:grpFill/>
          </p:spPr>
          <p:txBody>
            <a:bodyPr vert="horz" lIns="68580" tIns="34290" rIns="68580" bIns="34290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1200" b="1">
                  <a:solidFill>
                    <a:schemeClr val="bg1"/>
                  </a:solidFill>
                  <a:ea typeface="Roboto" panose="02000000000000000000" pitchFamily="2" charset="0"/>
                </a:rPr>
                <a:t>ETL</a:t>
              </a:r>
              <a:endParaRPr lang="id-ID" sz="1200" b="1">
                <a:solidFill>
                  <a:schemeClr val="bg1"/>
                </a:solidFill>
                <a:ea typeface="Roboto" panose="02000000000000000000" pitchFamily="2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072153" y="4159210"/>
            <a:ext cx="1086237" cy="718951"/>
            <a:chOff x="1957525" y="3800228"/>
            <a:chExt cx="1448316" cy="938841"/>
          </a:xfrm>
          <a:noFill/>
        </p:grpSpPr>
        <p:sp>
          <p:nvSpPr>
            <p:cNvPr id="71" name="Oval 35"/>
            <p:cNvSpPr>
              <a:spLocks noChangeArrowheads="1"/>
            </p:cNvSpPr>
            <p:nvPr/>
          </p:nvSpPr>
          <p:spPr bwMode="auto">
            <a:xfrm>
              <a:off x="2560024" y="4292981"/>
              <a:ext cx="446088" cy="4460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endParaRPr lang="en-US" sz="135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2" name="Content Placeholder 2"/>
            <p:cNvSpPr txBox="1">
              <a:spLocks/>
            </p:cNvSpPr>
            <p:nvPr/>
          </p:nvSpPr>
          <p:spPr>
            <a:xfrm>
              <a:off x="1957525" y="3800228"/>
              <a:ext cx="1448316" cy="575685"/>
            </a:xfrm>
            <a:prstGeom prst="rect">
              <a:avLst/>
            </a:prstGeom>
            <a:grpFill/>
          </p:spPr>
          <p:txBody>
            <a:bodyPr vert="horz" lIns="68580" tIns="34290" rIns="68580" bIns="34290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80000"/>
                </a:lnSpc>
              </a:pPr>
              <a:r>
                <a:rPr lang="en-US" sz="1200">
                  <a:solidFill>
                    <a:schemeClr val="bg1"/>
                  </a:solidFill>
                  <a:ea typeface="Roboto" panose="02000000000000000000" pitchFamily="2" charset="0"/>
                </a:rPr>
                <a:t>Analysis Services</a:t>
              </a:r>
            </a:p>
          </p:txBody>
        </p:sp>
      </p:grpSp>
      <p:sp>
        <p:nvSpPr>
          <p:cNvPr id="74" name="Oval 35"/>
          <p:cNvSpPr>
            <a:spLocks noChangeArrowheads="1"/>
          </p:cNvSpPr>
          <p:nvPr/>
        </p:nvSpPr>
        <p:spPr bwMode="auto">
          <a:xfrm>
            <a:off x="6453814" y="3435956"/>
            <a:ext cx="334566" cy="173718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r">
              <a:lnSpc>
                <a:spcPct val="80000"/>
              </a:lnSpc>
            </a:pPr>
            <a:endParaRPr lang="en-US" sz="135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50468" y="2593084"/>
            <a:ext cx="3014535" cy="2307892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739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25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75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25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75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9" grpId="0"/>
      <p:bldP spid="19" grpId="0" animBg="1"/>
      <p:bldP spid="20" grpId="0" animBg="1"/>
      <p:bldP spid="21" grpId="0" animBg="1"/>
      <p:bldP spid="26" grpId="0" animBg="1"/>
      <p:bldP spid="27" grpId="0" animBg="1"/>
      <p:bldP spid="32" grpId="0" animBg="1"/>
      <p:bldP spid="33" grpId="0" animBg="1"/>
      <p:bldP spid="35" grpId="0"/>
      <p:bldP spid="50" grpId="0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ir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608B"/>
      </a:accent1>
      <a:accent2>
        <a:srgbClr val="2980B9"/>
      </a:accent2>
      <a:accent3>
        <a:srgbClr val="4098D4"/>
      </a:accent3>
      <a:accent4>
        <a:srgbClr val="7BB8E1"/>
      </a:accent4>
      <a:accent5>
        <a:srgbClr val="9FCBE9"/>
      </a:accent5>
      <a:accent6>
        <a:srgbClr val="C6E0F2"/>
      </a:accent6>
      <a:hlink>
        <a:srgbClr val="B1D7FD"/>
      </a:hlink>
      <a:folHlink>
        <a:srgbClr val="8FE2F5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81B962D0831A4481480A26EA84794D" ma:contentTypeVersion="5" ma:contentTypeDescription="Create a new document." ma:contentTypeScope="" ma:versionID="1e2152e368bba166f0a800e2d2219f5f">
  <xsd:schema xmlns:xsd="http://www.w3.org/2001/XMLSchema" xmlns:xs="http://www.w3.org/2001/XMLSchema" xmlns:p="http://schemas.microsoft.com/office/2006/metadata/properties" xmlns:ns2="b5e0d3bb-8418-4630-a80f-58abb86e9318" xmlns:ns3="932a4df0-6c09-45d9-8779-0e4cce964a9a" targetNamespace="http://schemas.microsoft.com/office/2006/metadata/properties" ma:root="true" ma:fieldsID="70020f548a954e90e4ead776ad0b246f" ns2:_="" ns3:_="">
    <xsd:import namespace="b5e0d3bb-8418-4630-a80f-58abb86e9318"/>
    <xsd:import namespace="932a4df0-6c09-45d9-8779-0e4cce964a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e0d3bb-8418-4630-a80f-58abb86e93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2a4df0-6c09-45d9-8779-0e4cce964a9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32a4df0-6c09-45d9-8779-0e4cce964a9a">
      <UserInfo>
        <DisplayName>Matthew Band</DisplayName>
        <AccountId>14</AccountId>
        <AccountType/>
      </UserInfo>
      <UserInfo>
        <DisplayName>Stephen Ennis</DisplayName>
        <AccountId>6</AccountId>
        <AccountType/>
      </UserInfo>
      <UserInfo>
        <DisplayName>Mohammadreza Akbarzadeh-Morshedi</DisplayName>
        <AccountId>17</AccountId>
        <AccountType/>
      </UserInfo>
      <UserInfo>
        <DisplayName>Frank Bergdoll</DisplayName>
        <AccountId>19</AccountId>
        <AccountType/>
      </UserInfo>
      <UserInfo>
        <DisplayName>Silverback BI Solutions Members</DisplayName>
        <AccountId>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810A847-37DF-47FC-B1FC-E2F2609B8E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9F9F40-5286-4C11-9E7C-27316B934B1D}">
  <ds:schemaRefs>
    <ds:schemaRef ds:uri="932a4df0-6c09-45d9-8779-0e4cce964a9a"/>
    <ds:schemaRef ds:uri="b5e0d3bb-8418-4630-a80f-58abb86e931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720C155-C101-4BD8-B23A-70C14FADA450}">
  <ds:schemaRefs>
    <ds:schemaRef ds:uri="http://purl.org/dc/terms/"/>
    <ds:schemaRef ds:uri="http://schemas.microsoft.com/office/2006/metadata/properties"/>
    <ds:schemaRef ds:uri="b5e0d3bb-8418-4630-a80f-58abb86e9318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932a4df0-6c09-45d9-8779-0e4cce964a9a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477</Words>
  <Application>Microsoft Office PowerPoint</Application>
  <PresentationFormat>A4 Paper (210x297 mm)</PresentationFormat>
  <Paragraphs>153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Calibri Light</vt:lpstr>
      <vt:lpstr>FontAwesome</vt:lpstr>
      <vt:lpstr>Lato</vt:lpstr>
      <vt:lpstr>Lato Hairline</vt:lpstr>
      <vt:lpstr>Lato Heavy</vt:lpstr>
      <vt:lpstr>Roboto</vt:lpstr>
      <vt:lpstr>Source Sans Pro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Dedi Juniadi</dc:creator>
  <cp:lastModifiedBy>Reza Akbarzade</cp:lastModifiedBy>
  <cp:revision>72</cp:revision>
  <dcterms:created xsi:type="dcterms:W3CDTF">2014-11-02T23:56:23Z</dcterms:created>
  <dcterms:modified xsi:type="dcterms:W3CDTF">2019-05-02T22:34:06Z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0x0101001981B962D0831A4481480A26EA84794D</vt:lpwstr>
  </property>
</Properties>
</file>